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F756-1818-4800-A4C1-C59CF331D503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87F8-53A4-43D3-91F5-C4EF30706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F756-1818-4800-A4C1-C59CF331D503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87F8-53A4-43D3-91F5-C4EF30706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F756-1818-4800-A4C1-C59CF331D503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87F8-53A4-43D3-91F5-C4EF30706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F756-1818-4800-A4C1-C59CF331D503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87F8-53A4-43D3-91F5-C4EF30706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F756-1818-4800-A4C1-C59CF331D503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87F8-53A4-43D3-91F5-C4EF30706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F756-1818-4800-A4C1-C59CF331D503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87F8-53A4-43D3-91F5-C4EF30706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F756-1818-4800-A4C1-C59CF331D503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87F8-53A4-43D3-91F5-C4EF30706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F756-1818-4800-A4C1-C59CF331D503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87F8-53A4-43D3-91F5-C4EF30706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F756-1818-4800-A4C1-C59CF331D503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87F8-53A4-43D3-91F5-C4EF30706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F756-1818-4800-A4C1-C59CF331D503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87F8-53A4-43D3-91F5-C4EF30706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F756-1818-4800-A4C1-C59CF331D503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87F8-53A4-43D3-91F5-C4EF30706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F756-1818-4800-A4C1-C59CF331D503}" type="datetimeFigureOut">
              <a:rPr lang="en-US" smtClean="0"/>
              <a:pPr/>
              <a:t>5/22/2013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387F8-53A4-43D3-91F5-C4EF30706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200" y="2286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Autonomous MAV Flight in Indoor environments using single image cues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295400"/>
            <a:ext cx="5257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Parts dissemble and integrate.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Research papers.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Right hand rule – roll ( between thumb and 2nd), pitch(thumb) , yaw(2</a:t>
            </a:r>
            <a:r>
              <a:rPr lang="en-US" baseline="30000" dirty="0" smtClean="0"/>
              <a:t>nd</a:t>
            </a:r>
            <a:r>
              <a:rPr lang="en-US" dirty="0" smtClean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Locking the flight using right half of controller also clockwise thrust in the same order as connections.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Different channels for different controls.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Left half for pitch , roll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Right half left – right (to lock and unlock resp. 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Non-gps navigation in indoor environments like corridors , stair cases 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Speed control using </a:t>
            </a:r>
            <a:r>
              <a:rPr lang="en-US" dirty="0" err="1" smtClean="0"/>
              <a:t>pid</a:t>
            </a:r>
            <a:r>
              <a:rPr lang="en-US" dirty="0" smtClean="0"/>
              <a:t> controller.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Centralized power supply to all the 4 wings.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Upto</a:t>
            </a:r>
            <a:r>
              <a:rPr lang="en-US" dirty="0" smtClean="0"/>
              <a:t> Monday…..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Learn microcontroller on Tuesday.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Algorithm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we are using low resolution cameras and also 3-D reconstruction is computationally expensive.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The idea is to use canny edge detection and probabilistic Hough transform to find vanishing point in the corridor.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Proximity sensory values from short range sonar sensors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Priority for control algorithms over vision algorithms.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This completes the paper.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dirty="0" smtClean="0"/>
              <a:t>Learnt mission planner</a:t>
            </a:r>
          </a:p>
          <a:p>
            <a:r>
              <a:rPr lang="en-US" dirty="0" smtClean="0"/>
              <a:t>Speed booster , pin connections of quad rotor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67400" cy="1143000"/>
          </a:xfrm>
        </p:spPr>
        <p:txBody>
          <a:bodyPr>
            <a:noAutofit/>
          </a:bodyPr>
          <a:lstStyle/>
          <a:p>
            <a:r>
              <a:rPr lang="en-US" sz="2500" dirty="0" smtClean="0"/>
              <a:t>Autonomous Obstacle Avoidance and Maneuvering on a Vision-Guided</a:t>
            </a:r>
            <a:br>
              <a:rPr lang="en-US" sz="2500" dirty="0" smtClean="0"/>
            </a:br>
            <a:r>
              <a:rPr lang="en-US" sz="2500" dirty="0" smtClean="0"/>
              <a:t>MAV Using On-Board Processing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93837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 board processing</a:t>
            </a:r>
          </a:p>
          <a:p>
            <a:r>
              <a:rPr lang="en-US" sz="2000" dirty="0" smtClean="0"/>
              <a:t>Recent research on MAVs has focused on real-time localization</a:t>
            </a:r>
            <a:r>
              <a:rPr lang="en-US" sz="2000" dirty="0" smtClean="0"/>
              <a:t>, perception</a:t>
            </a:r>
            <a:r>
              <a:rPr lang="en-US" sz="2000" dirty="0" smtClean="0"/>
              <a:t>, and path </a:t>
            </a:r>
            <a:r>
              <a:rPr lang="en-US" sz="2000" dirty="0" smtClean="0"/>
              <a:t>planning</a:t>
            </a:r>
          </a:p>
          <a:p>
            <a:r>
              <a:rPr lang="en-US" sz="2000" dirty="0" smtClean="0"/>
              <a:t>Why on board processing??</a:t>
            </a:r>
          </a:p>
          <a:p>
            <a:r>
              <a:rPr lang="en-US" sz="2000" dirty="0" smtClean="0"/>
              <a:t>Concrete walls block wireless signals .</a:t>
            </a:r>
          </a:p>
          <a:p>
            <a:r>
              <a:rPr lang="en-US" sz="2000" dirty="0" smtClean="0"/>
              <a:t>Interference form 2.4Ghz household sources like </a:t>
            </a:r>
            <a:r>
              <a:rPr lang="en-US" sz="2000" dirty="0" err="1" smtClean="0"/>
              <a:t>wi-fi</a:t>
            </a:r>
            <a:r>
              <a:rPr lang="en-US" sz="2000" smtClean="0"/>
              <a:t>  etc….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225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Autonomous Obstacle Avoidance and Maneuvering on a Vision-Guided MAV Using On-Board Processing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vis</dc:creator>
  <cp:lastModifiedBy>vis</cp:lastModifiedBy>
  <cp:revision>46</cp:revision>
  <dcterms:created xsi:type="dcterms:W3CDTF">2013-05-20T20:54:22Z</dcterms:created>
  <dcterms:modified xsi:type="dcterms:W3CDTF">2013-05-22T17:10:39Z</dcterms:modified>
</cp:coreProperties>
</file>