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124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6A20C1-895F-45AD-8974-97585F1F50FF}" type="datetimeFigureOut">
              <a:rPr lang="en-IN" smtClean="0"/>
              <a:t>06-07-2013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18C42D-925E-4164-B9A2-CCF7136EA9A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692696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3D Reconstruction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Jashwanth Reddy</a:t>
            </a:r>
          </a:p>
          <a:p>
            <a:r>
              <a:rPr lang="en-US" dirty="0" smtClean="0"/>
              <a:t>Uurmi Systems 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8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of estimating camera motion of camera and 3D structure is called structure from motion techniques , fundamental and well studied problem in the vision community</a:t>
            </a:r>
            <a:r>
              <a:rPr lang="en-US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5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Scale Ambiguity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motion is estimated on a frame-frame basis , considering only image features , there is a scale ambiguity between estimated translation vectors.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1128</TotalTime>
  <Words>63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3D Reconstruction</vt:lpstr>
      <vt:lpstr>About:</vt:lpstr>
      <vt:lpstr>Scale Ambiguity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Reconstruction</dc:title>
  <dc:creator>Jashwanth</dc:creator>
  <cp:lastModifiedBy>Jashwanth</cp:lastModifiedBy>
  <cp:revision>12</cp:revision>
  <dcterms:created xsi:type="dcterms:W3CDTF">2013-07-04T13:43:25Z</dcterms:created>
  <dcterms:modified xsi:type="dcterms:W3CDTF">2013-07-06T18:11:34Z</dcterms:modified>
</cp:coreProperties>
</file>