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7" r:id="rId3"/>
    <p:sldId id="259" r:id="rId4"/>
    <p:sldId id="258" r:id="rId5"/>
    <p:sldId id="261" r:id="rId6"/>
    <p:sldId id="262" r:id="rId7"/>
    <p:sldId id="260" r:id="rId8"/>
    <p:sldId id="265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6A9C-E8FB-4187-B9E8-54A34F7E3A4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38E73-F863-40CF-836C-A9FD2A17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0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7106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d9dd80d0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d9dd80d09_0_4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ad9dd80d09_0_4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aefe40ca71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aefe40ca7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439A-6048-D36A-9EC1-E2BB42CD8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A69B2-F426-9566-E49A-8868E976B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11DD-79ED-0059-17A8-4D195E9D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A70A-5B66-482B-A67E-8319DEDE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7688-3AAE-D4FF-905B-661DFD47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3FB3-F607-CB02-527E-BB07509D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7A5CF-DDE0-BCB4-BBAE-D07399626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F36C-7594-CAC8-D7C4-BDF493A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5039-894D-F8F5-FCBA-31D7E870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8C9E-920F-9B86-CD05-EC0FB45F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DC420-1087-41A9-2289-5AFBBB4C7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8E76F-CCCC-9493-0EC5-07284ADD4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2BBC4-9593-0DAA-C600-F721518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23E8-31A4-D19C-98FB-FC83D162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7B6A-D158-28A3-2D18-B2856A77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ne">
  <p:cSld name="Title Slide On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8927" y="758283"/>
            <a:ext cx="4767239" cy="477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37807" y="5751174"/>
            <a:ext cx="2485668" cy="7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15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ne">
  <p:cSld name="Title Slide On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8927" y="758283"/>
            <a:ext cx="4767239" cy="477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37807" y="5751174"/>
            <a:ext cx="2485668" cy="7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60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Two" type="title">
  <p:cSld name="Title Slide Tw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7807" y="5751174"/>
            <a:ext cx="2485668" cy="7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185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3435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025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1524000" y="4589782"/>
            <a:ext cx="9144000" cy="108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1524000" y="5678310"/>
            <a:ext cx="9144000" cy="103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8700" y="2166290"/>
            <a:ext cx="2491740" cy="2414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137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27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98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AFDB-2A8F-8714-1242-06A7C8DD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1547-2681-342D-DFF9-EAD69B88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82F6-2F27-CC8F-F185-22D8BCCB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D93E2-A024-C99D-FC3E-99321567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40D1C-BAC3-552B-E1D7-E6C67F4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4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A944-6554-6B93-CA86-0763EB0D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78D53-AA93-3E51-8994-BB831924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7343-1684-FB81-DCFD-0DF01D43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4456-C5B4-60FF-669F-DD410214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1C00-5A64-733E-19F4-A540FE0A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9FE0-8A6B-81C6-73C6-3F8FD5BB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C1BA-C59F-3CD3-61A0-C1B108BA1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41281-6629-80E0-6670-AEB6F8418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051D9-E9CE-FDB9-588C-EDE6BF0A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97427-33DE-DAFF-085A-F5DAFFCE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92E1B-2A8C-45E5-64B8-0E838896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E266-6A76-2AFF-9242-5EFC9618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4DCAC-7BD2-E599-B4C5-B31CB51C9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F72A9-0EB5-956E-BB6E-EA7828BA1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3FD64-D02A-BDE7-B9CE-5BA549C10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DCD12-C88E-6D36-53EE-B95055BFD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E7815-6A10-083C-C0D4-21312892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83735-9969-F186-CF82-AFD7E72C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B080B-E202-A089-3762-77FB0087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779F-419F-016D-8CF2-3A00DC76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B35E3-53C0-C828-21E8-F8C2BC12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BA3E7-6F5C-6F58-C32C-A20761A8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68F85-A8BA-3C8C-5726-5C2A9BFB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CD33C-D5CD-B7A7-5751-64C38D1F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F41AF-F68B-B15C-053E-44B9E45D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87561-1761-40C2-E34B-E10F8062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E304-F4D5-A2D2-53EB-8CE680D0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882B-647B-B0E1-6BAB-08D764E75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50C1-042B-F748-E441-35FBFDD3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8491-3C9C-9F43-C794-11DC6C38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E5367-2FE4-DC48-E22E-86900F15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F4172-C8CA-3F00-3E55-8D091F75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A12E-FC5F-61E3-F434-D218D878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3BD4C-8907-8BC2-B9ED-94FC12643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E2CD8-013D-5189-9A23-D6EF1486A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5D08F-4A1A-117A-1CB9-178FB111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6423B-9AC5-7FA6-6E49-04076276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D3AEA-BFDD-1870-0EE8-51AC9813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69E53-FD87-4266-00C6-EF12599E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42DDB-1D3D-959E-3C31-82F021D1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7D60-12F5-E009-D1DE-84B22E2D5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3201-8CBA-4DCE-BDB9-4692BAE81E1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ADCB-95FD-21E8-F4F3-82ADAF41F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1761-1E5D-E82A-CBB7-82E796C93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3341" y="0"/>
            <a:ext cx="11938658" cy="598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730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0730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115047" y="6051790"/>
            <a:ext cx="1769350" cy="5202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1" y="6675062"/>
            <a:ext cx="10209790" cy="188163"/>
          </a:xfrm>
          <a:prstGeom prst="rect">
            <a:avLst/>
          </a:pr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817768" y="6675062"/>
            <a:ext cx="2374232" cy="188163"/>
          </a:xfrm>
          <a:custGeom>
            <a:avLst/>
            <a:gdLst/>
            <a:ahLst/>
            <a:cxnLst/>
            <a:rect l="l" t="t" r="r" b="b"/>
            <a:pathLst>
              <a:path w="2683566" h="165653" extrusionOk="0">
                <a:moveTo>
                  <a:pt x="2670314" y="165653"/>
                </a:moveTo>
                <a:lnTo>
                  <a:pt x="165653" y="165653"/>
                </a:lnTo>
                <a:lnTo>
                  <a:pt x="0" y="0"/>
                </a:lnTo>
                <a:lnTo>
                  <a:pt x="2683566" y="0"/>
                </a:lnTo>
                <a:lnTo>
                  <a:pt x="2670314" y="16565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149629" y="6244525"/>
            <a:ext cx="6885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7977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www.kaggle.com/code/sathianpong/covid19-economic-effect-on-unemployment" TargetMode="Externa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ctrTitle"/>
          </p:nvPr>
        </p:nvSpPr>
        <p:spPr>
          <a:xfrm>
            <a:off x="827950" y="648928"/>
            <a:ext cx="11060400" cy="155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600" b="0" dirty="0">
                <a:latin typeface="EB Garamond ExtraBold"/>
                <a:ea typeface="EB Garamond ExtraBold"/>
              </a:rPr>
              <a:t>Prediction of impact on GDP and Unemployment due to Covid-19</a:t>
            </a:r>
            <a:endParaRPr lang="en-US" sz="3600" b="0" dirty="0">
              <a:latin typeface="EB Garamond ExtraBold"/>
              <a:ea typeface="EB Garamond ExtraBold"/>
              <a:sym typeface="EB Garamond ExtraBold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subTitle" idx="1"/>
          </p:nvPr>
        </p:nvSpPr>
        <p:spPr>
          <a:xfrm>
            <a:off x="1524000" y="2811931"/>
            <a:ext cx="91440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EB Garamond ExtraBold"/>
                <a:ea typeface="EB Garamond ExtraBold"/>
                <a:cs typeface="EB Garamond ExtraBold"/>
                <a:sym typeface="EB Garamond ExtraBold"/>
              </a:rPr>
              <a:t>Presented by</a:t>
            </a:r>
            <a:endParaRPr sz="2600" dirty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Jashwanth Reddy Baggari - jbaggari@kent.edu</a:t>
            </a:r>
            <a:endParaRPr sz="2500"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Nikhil </a:t>
            </a:r>
            <a:r>
              <a:rPr lang="en-US" sz="2500" b="1" dirty="0" err="1">
                <a:latin typeface="EB Garamond"/>
                <a:ea typeface="EB Garamond"/>
                <a:cs typeface="EB Garamond"/>
                <a:sym typeface="EB Garamond"/>
              </a:rPr>
              <a:t>Velakurthy</a:t>
            </a: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- nvelakur@kent.edu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Jyothi </a:t>
            </a:r>
            <a:r>
              <a:rPr lang="en-US" sz="2500" b="1" dirty="0" err="1">
                <a:latin typeface="EB Garamond"/>
                <a:ea typeface="EB Garamond"/>
                <a:cs typeface="EB Garamond"/>
                <a:sym typeface="EB Garamond"/>
              </a:rPr>
              <a:t>Vasamsetty</a:t>
            </a: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- jvasamse@kent.edu</a:t>
            </a:r>
            <a:endParaRPr sz="2500" b="1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3200"/>
              <a:buFont typeface="Arial"/>
              <a:buNone/>
            </a:pPr>
            <a:r>
              <a:rPr lang="en-US" sz="4400" b="0" dirty="0">
                <a:solidFill>
                  <a:srgbClr val="22222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Introduction</a:t>
            </a:r>
            <a:endParaRPr sz="4400" b="0" dirty="0">
              <a:solidFill>
                <a:srgbClr val="22222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2/16/2023</a:t>
            </a:r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03A0-D40F-AA94-FEBF-C8360D25B073}"/>
              </a:ext>
            </a:extLst>
          </p:cNvPr>
          <p:cNvSpPr txBox="1"/>
          <p:nvPr/>
        </p:nvSpPr>
        <p:spPr>
          <a:xfrm>
            <a:off x="838200" y="1690687"/>
            <a:ext cx="105156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 has been one of the most successful statistical methods for detecting and analyzing patterns and predicting future events, allowing for early and mitigating action.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determine the unemployment rate across the globe, due to COVID-19 pandemic.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evaluate the spread under the economy’s effect using machine learning algorithms with linear regression models.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3200"/>
              <a:buFont typeface="Arial"/>
              <a:buNone/>
            </a:pPr>
            <a:r>
              <a:rPr lang="en-US" sz="4400" b="0" dirty="0">
                <a:solidFill>
                  <a:srgbClr val="22222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Milestone</a:t>
            </a:r>
            <a:endParaRPr sz="4400" b="0" dirty="0">
              <a:solidFill>
                <a:srgbClr val="22222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2/16/2023</a:t>
            </a:r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03A0-D40F-AA94-FEBF-C8360D25B073}"/>
              </a:ext>
            </a:extLst>
          </p:cNvPr>
          <p:cNvSpPr txBox="1"/>
          <p:nvPr/>
        </p:nvSpPr>
        <p:spPr>
          <a:xfrm>
            <a:off x="838200" y="1690687"/>
            <a:ext cx="10515600" cy="2777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and integrating the libraries in Jupiter notebook.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Machine learning algorithms.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the algorithms with dataset.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D8E5D-C2B3-6E69-3D4B-ED1B08F6EC37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0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838200" y="3963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>
                <a:solidFill>
                  <a:schemeClr val="dk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Potential Customers</a:t>
            </a:r>
            <a:endParaRPr sz="4400" b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838200" y="1622550"/>
            <a:ext cx="10515600" cy="14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Policymakers, economists, business leaders, and researchers who are interested in understanding the economic effects of the pandemic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sz="2500" b="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730186" y="3135789"/>
            <a:ext cx="10494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End Users</a:t>
            </a:r>
            <a:endParaRPr sz="4400" dirty="0">
              <a:solidFill>
                <a:srgbClr val="07305D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848700" y="4264775"/>
            <a:ext cx="971670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Researchers may use these predictions to study the impact of COVID-19 on the economy and to develop new economic models and theories.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2B41-8676-C412-78D8-7D8D3AC9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025C8-C9D3-5190-7029-9DA5A2142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000" b="0" i="0" u="none" strike="noStrike" baseline="0" dirty="0">
                <a:latin typeface="NimbusRomNo9L-Regu"/>
              </a:rPr>
              <a:t>We have collected our dataset from the Kaggle </a:t>
            </a:r>
            <a:r>
              <a:rPr lang="en-US" sz="2000" b="0" i="0" u="none" strike="noStrike" baseline="0" dirty="0" err="1">
                <a:latin typeface="NimbusRomNo9L-Regu"/>
              </a:rPr>
              <a:t>source“Impact</a:t>
            </a:r>
            <a:r>
              <a:rPr lang="en-US" sz="2000" b="0" i="0" u="none" strike="noStrike" baseline="0" dirty="0">
                <a:latin typeface="NimbusRomNo9L-Regu"/>
              </a:rPr>
              <a:t> of Covid-19 Pandemic on the global economy”.</a:t>
            </a:r>
          </a:p>
          <a:p>
            <a:pPr algn="l"/>
            <a:r>
              <a:rPr lang="en-US" sz="1500" dirty="0">
                <a:hlinkClick r:id="rId2"/>
              </a:rPr>
              <a:t>https://www.kaggle.com/code/sathianpong/covid19-economic-effect-on-unemployment</a:t>
            </a:r>
            <a:endParaRPr lang="en-US" sz="15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5A2CE7-898E-F0AD-36D7-6BCE9920827F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BF841-40B0-33C1-F0D7-2FB9837657DE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C0CF2-B3C6-B754-FF81-4CB81924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7" y="3329940"/>
            <a:ext cx="9409471" cy="42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8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65E4-FEE7-4715-B429-478CFFC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88E10-78C1-CD6A-1490-18A8F9766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Kumari, Rajani, Sandeep Kumar, Ramesh Chandra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Poonia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Vijander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Singh,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Linesh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Raja, Vaibhav Bhatnagar, and Pankaj Agarwal. "Analysis and predictions of spread, recovery, and death caused by COVID-19 in India."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Big Data Mining and Analytics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4, no. 2 (2021): 65-75.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Mohan, S.,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Abugabah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Kumar Singh, S., Kashif Bashir, A. and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Sanzogni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L., 2022. An approach to forecast impact of Covid‐19 using supervised machine learning model.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Software: Practice and Experience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52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pp.824-840.</a:t>
            </a:r>
            <a:endParaRPr lang="en-US" sz="2000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78158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ctrTitle"/>
          </p:nvPr>
        </p:nvSpPr>
        <p:spPr>
          <a:xfrm>
            <a:off x="1562200" y="2374525"/>
            <a:ext cx="8454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500" b="0">
                <a:latin typeface="EB Garamond ExtraBold"/>
                <a:ea typeface="EB Garamond ExtraBold"/>
                <a:cs typeface="EB Garamond ExtraBold"/>
                <a:sym typeface="EB Garamond ExtraBold"/>
              </a:rPr>
              <a:t>THANK YOU</a:t>
            </a:r>
            <a:endParaRPr sz="6500" b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320</Words>
  <Application>Microsoft Office PowerPoint</Application>
  <PresentationFormat>Widescreen</PresentationFormat>
  <Paragraphs>34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EB Garamond</vt:lpstr>
      <vt:lpstr>EB Garamond ExtraBold</vt:lpstr>
      <vt:lpstr>NimbusRomNo9L-Regu</vt:lpstr>
      <vt:lpstr>Söhne</vt:lpstr>
      <vt:lpstr>Wingdings</vt:lpstr>
      <vt:lpstr>Office Theme</vt:lpstr>
      <vt:lpstr>1_Office Theme</vt:lpstr>
      <vt:lpstr>PowerPoint Presentation</vt:lpstr>
      <vt:lpstr>Prediction of impact on GDP and Unemployment due to Covid-19</vt:lpstr>
      <vt:lpstr>Introduction</vt:lpstr>
      <vt:lpstr>Milestone</vt:lpstr>
      <vt:lpstr>Potential Customers</vt:lpstr>
      <vt:lpstr>Dataset:</vt:lpstr>
      <vt:lpstr>Literature 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Jashwanth Reddy</dc:creator>
  <cp:lastModifiedBy>Jashwanth Reddy</cp:lastModifiedBy>
  <cp:revision>6</cp:revision>
  <dcterms:created xsi:type="dcterms:W3CDTF">2023-02-16T23:08:23Z</dcterms:created>
  <dcterms:modified xsi:type="dcterms:W3CDTF">2023-02-23T23:01:19Z</dcterms:modified>
</cp:coreProperties>
</file>