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9144000" cy="5143500"/>
  <p:embeddedFontLst>
    <p:embeddedFont>
      <p:font typeface="Dosis"/>
      <p:regular r:id="rId30"/>
      <p:bold r:id="rId31"/>
    </p:embeddedFont>
    <p:embeddedFont>
      <p:font typeface="Dosis Medium"/>
      <p:regular r:id="rId32"/>
      <p:bold r:id="rId33"/>
    </p:embeddedFont>
    <p:embeddedFont>
      <p:font typeface="Unica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h8R+QeZRsdm9Y1jr7iOu4BHp/t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19EE4-6B6A-4601-97A6-E202304AE504}">
  <a:tblStyle styleId="{A3419EE4-6B6A-4601-97A6-E202304AE504}" styleName="Table_0">
    <a:wholeTbl>
      <a:tcTxStyle b="off" i="off">
        <a:font>
          <a:latin typeface="Calibri"/>
          <a:ea typeface="Calibri"/>
          <a:cs typeface="Calibri"/>
        </a:font>
        <a:schemeClr val="dk1"/>
      </a:tcTxStyle>
      <a:tcStyle>
        <a:tcBdr>
          <a:left>
            <a:ln cap="flat" cmpd="sng" w="9525">
              <a:solidFill>
                <a:srgbClr val="CFCFCF"/>
              </a:solidFill>
              <a:prstDash val="solid"/>
              <a:round/>
              <a:headEnd len="sm" w="sm" type="none"/>
              <a:tailEnd len="sm" w="sm" type="none"/>
            </a:ln>
          </a:left>
          <a:right>
            <a:ln cap="flat" cmpd="sng" w="9525">
              <a:solidFill>
                <a:srgbClr val="CFCFCF"/>
              </a:solidFill>
              <a:prstDash val="solid"/>
              <a:round/>
              <a:headEnd len="sm" w="sm" type="none"/>
              <a:tailEnd len="sm" w="sm" type="none"/>
            </a:ln>
          </a:right>
          <a:top>
            <a:ln cap="flat" cmpd="sng" w="9525">
              <a:solidFill>
                <a:srgbClr val="CFCFCF"/>
              </a:solidFill>
              <a:prstDash val="solid"/>
              <a:round/>
              <a:headEnd len="sm" w="sm" type="none"/>
              <a:tailEnd len="sm" w="sm" type="none"/>
            </a:ln>
          </a:top>
          <a:bottom>
            <a:ln cap="flat" cmpd="sng" w="9525">
              <a:solidFill>
                <a:srgbClr val="CFCFCF"/>
              </a:solidFill>
              <a:prstDash val="solid"/>
              <a:round/>
              <a:headEnd len="sm" w="sm" type="none"/>
              <a:tailEnd len="sm" w="sm" type="none"/>
            </a:ln>
          </a:bottom>
          <a:insideH>
            <a:ln cap="flat" cmpd="sng" w="9525">
              <a:solidFill>
                <a:srgbClr val="CFCFCF"/>
              </a:solidFill>
              <a:prstDash val="solid"/>
              <a:round/>
              <a:headEnd len="sm" w="sm" type="none"/>
              <a:tailEnd len="sm" w="sm" type="none"/>
            </a:ln>
          </a:insideH>
          <a:insideV>
            <a:ln cap="flat" cmpd="sng" w="9525">
              <a:solidFill>
                <a:srgbClr val="CFCFCF"/>
              </a:solidFill>
              <a:prstDash val="solid"/>
              <a:round/>
              <a:headEnd len="sm" w="sm" type="none"/>
              <a:tailEnd len="sm" w="sm" type="none"/>
            </a:ln>
          </a:insideV>
        </a:tcBdr>
        <a:fill>
          <a:solidFill>
            <a:schemeClr val="lt1"/>
          </a:solidFill>
        </a:fill>
      </a:tcStyle>
    </a:wholeTbl>
    <a:band1H>
      <a:tcTxStyle/>
      <a:tcStyle>
        <a:fill>
          <a:solidFill>
            <a:srgbClr val="F8F8F8"/>
          </a:solidFill>
        </a:fill>
      </a:tcStyle>
    </a:band1H>
    <a:band2H>
      <a:tcTxStyle/>
    </a:band2H>
    <a:band1V>
      <a:tcTxStyle/>
      <a:tcStyle>
        <a:fill>
          <a:solidFill>
            <a:srgbClr val="F8F8F8"/>
          </a:solidFill>
        </a:fill>
      </a:tcStyle>
    </a:band1V>
    <a:band2V>
      <a:tcTxStyle/>
    </a:band2V>
    <a:lastCol>
      <a:tcTxStyle/>
      <a:tcStyle>
        <a:fill>
          <a:solidFill>
            <a:schemeClr val="accent1"/>
          </a:solidFill>
        </a:fill>
      </a:tcStyle>
    </a:lastCol>
    <a:firstCol>
      <a:tcTxStyle/>
      <a:tcStyle>
        <a:fill>
          <a:solidFill>
            <a:schemeClr val="accent1"/>
          </a:solidFill>
        </a:fill>
      </a:tcStyle>
    </a:firstCol>
    <a:lastRow>
      <a:tcTxStyle/>
      <a:tcStyle>
        <a:tcBdr>
          <a:top>
            <a:ln cap="flat" cmpd="sng" w="9525">
              <a:solidFill>
                <a:srgbClr val="CFCFCF"/>
              </a:solidFill>
              <a:prstDash val="solid"/>
              <a:round/>
              <a:headEnd len="sm" w="sm" type="none"/>
              <a:tailEnd len="sm" w="sm" type="none"/>
            </a:ln>
          </a:top>
        </a:tcBdr>
        <a:fill>
          <a:solidFill>
            <a:schemeClr val="accent1"/>
          </a:solidFill>
        </a:fill>
      </a:tcStyle>
    </a:lastRow>
    <a:seCell>
      <a:tcTxStyle/>
    </a:seCell>
    <a:swCell>
      <a:tcTxStyle/>
    </a:swCell>
    <a:firstRow>
      <a:tcTxStyle b="off" i="off">
        <a:font>
          <a:latin typeface="Calibri"/>
          <a:ea typeface="Calibri"/>
          <a:cs typeface="Calibri"/>
        </a:font>
        <a:schemeClr val="lt1"/>
      </a:tcTxStyle>
      <a:tcStyle>
        <a:tcBdr>
          <a:bottom>
            <a:ln cap="flat" cmpd="sng" w="9525">
              <a:solidFill>
                <a:srgbClr val="CFCFCF"/>
              </a:solidFill>
              <a:prstDash val="solid"/>
              <a:round/>
              <a:headEnd len="sm" w="sm" type="none"/>
              <a:tailEnd len="sm" w="sm" type="none"/>
            </a:ln>
          </a:bottom>
        </a:tcBdr>
        <a:fill>
          <a:solidFill>
            <a:schemeClr val="accent1"/>
          </a:solidFill>
        </a:fill>
      </a:tcStyle>
    </a:firstRow>
    <a:neCell>
      <a:tcTxStyle/>
    </a:neCell>
    <a:nwCell>
      <a:tcTxStyle/>
    </a:nwCell>
  </a:tblStyle>
  <a:tblStyle styleId="{BDF54644-F575-4E0A-90CE-07EF4B0599C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5.xml"/><Relationship Id="rId33" Type="http://schemas.openxmlformats.org/officeDocument/2006/relationships/font" Target="fonts/DosisMedium-bold.fntdata"/><Relationship Id="rId10" Type="http://schemas.openxmlformats.org/officeDocument/2006/relationships/slide" Target="slides/slide4.xml"/><Relationship Id="rId32" Type="http://schemas.openxmlformats.org/officeDocument/2006/relationships/font" Target="fonts/DosisMedium-regular.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Unica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5"/>
          <p:cNvSpPr/>
          <p:nvPr/>
        </p:nvSpPr>
        <p:spPr>
          <a:xfrm>
            <a:off x="0" y="3619500"/>
            <a:ext cx="63500" cy="1143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5"/>
          <p:cNvSpPr txBox="1"/>
          <p:nvPr>
            <p:ph idx="1" type="body"/>
          </p:nvPr>
        </p:nvSpPr>
        <p:spPr>
          <a:xfrm>
            <a:off x="800100" y="3057525"/>
            <a:ext cx="3317548" cy="4286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2000"/>
              <a:buNone/>
              <a:defRPr b="0" sz="2000">
                <a:solidFill>
                  <a:schemeClr val="dk1"/>
                </a:solidFill>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p:nvPr>
            <p:ph idx="2" type="pic"/>
          </p:nvPr>
        </p:nvSpPr>
        <p:spPr>
          <a:xfrm>
            <a:off x="5061966" y="1343025"/>
            <a:ext cx="1893103" cy="2458221"/>
          </a:xfrm>
          <a:prstGeom prst="rect">
            <a:avLst/>
          </a:prstGeom>
          <a:noFill/>
          <a:ln>
            <a:noFill/>
          </a:ln>
        </p:spPr>
      </p:sp>
      <p:sp>
        <p:nvSpPr>
          <p:cNvPr id="19" name="Google Shape;19;p25"/>
          <p:cNvSpPr/>
          <p:nvPr>
            <p:ph idx="3" type="pic"/>
          </p:nvPr>
        </p:nvSpPr>
        <p:spPr>
          <a:xfrm>
            <a:off x="800100" y="4401264"/>
            <a:ext cx="1524000" cy="301946"/>
          </a:xfrm>
          <a:prstGeom prst="rect">
            <a:avLst/>
          </a:prstGeom>
          <a:noFill/>
          <a:ln>
            <a:noFill/>
          </a:ln>
        </p:spPr>
      </p:sp>
      <p:sp>
        <p:nvSpPr>
          <p:cNvPr id="20" name="Google Shape;20;p25"/>
          <p:cNvSpPr txBox="1"/>
          <p:nvPr>
            <p:ph type="title"/>
          </p:nvPr>
        </p:nvSpPr>
        <p:spPr>
          <a:xfrm>
            <a:off x="800100" y="2066925"/>
            <a:ext cx="3314700" cy="93345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3200"/>
              <a:buFont typeface="Unica One"/>
              <a:buNone/>
              <a:defRPr sz="3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5"/>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800">
                <a:solidFill>
                  <a:schemeClr val="lt1"/>
                </a:solidFill>
                <a:latin typeface="Unica One"/>
                <a:ea typeface="Unica One"/>
                <a:cs typeface="Unica One"/>
                <a:sym typeface="Unica One"/>
              </a:defRPr>
            </a:lvl1pPr>
            <a:lvl2pPr indent="0" lvl="1" marL="0" marR="0" algn="r">
              <a:spcBef>
                <a:spcPts val="0"/>
              </a:spcBef>
              <a:buNone/>
              <a:defRPr sz="800">
                <a:solidFill>
                  <a:schemeClr val="lt1"/>
                </a:solidFill>
                <a:latin typeface="Unica One"/>
                <a:ea typeface="Unica One"/>
                <a:cs typeface="Unica One"/>
                <a:sym typeface="Unica One"/>
              </a:defRPr>
            </a:lvl2pPr>
            <a:lvl3pPr indent="0" lvl="2" marL="0" marR="0" algn="r">
              <a:spcBef>
                <a:spcPts val="0"/>
              </a:spcBef>
              <a:buNone/>
              <a:defRPr sz="800">
                <a:solidFill>
                  <a:schemeClr val="lt1"/>
                </a:solidFill>
                <a:latin typeface="Unica One"/>
                <a:ea typeface="Unica One"/>
                <a:cs typeface="Unica One"/>
                <a:sym typeface="Unica One"/>
              </a:defRPr>
            </a:lvl3pPr>
            <a:lvl4pPr indent="0" lvl="3" marL="0" marR="0" algn="r">
              <a:spcBef>
                <a:spcPts val="0"/>
              </a:spcBef>
              <a:buNone/>
              <a:defRPr sz="800">
                <a:solidFill>
                  <a:schemeClr val="lt1"/>
                </a:solidFill>
                <a:latin typeface="Unica One"/>
                <a:ea typeface="Unica One"/>
                <a:cs typeface="Unica One"/>
                <a:sym typeface="Unica One"/>
              </a:defRPr>
            </a:lvl4pPr>
            <a:lvl5pPr indent="0" lvl="4" marL="0" marR="0" algn="r">
              <a:spcBef>
                <a:spcPts val="0"/>
              </a:spcBef>
              <a:buNone/>
              <a:defRPr sz="800">
                <a:solidFill>
                  <a:schemeClr val="lt1"/>
                </a:solidFill>
                <a:latin typeface="Unica One"/>
                <a:ea typeface="Unica One"/>
                <a:cs typeface="Unica One"/>
                <a:sym typeface="Unica One"/>
              </a:defRPr>
            </a:lvl5pPr>
            <a:lvl6pPr indent="0" lvl="5" marL="0" marR="0" algn="r">
              <a:spcBef>
                <a:spcPts val="0"/>
              </a:spcBef>
              <a:buNone/>
              <a:defRPr sz="800">
                <a:solidFill>
                  <a:schemeClr val="lt1"/>
                </a:solidFill>
                <a:latin typeface="Unica One"/>
                <a:ea typeface="Unica One"/>
                <a:cs typeface="Unica One"/>
                <a:sym typeface="Unica One"/>
              </a:defRPr>
            </a:lvl6pPr>
            <a:lvl7pPr indent="0" lvl="6" marL="0" marR="0" algn="r">
              <a:spcBef>
                <a:spcPts val="0"/>
              </a:spcBef>
              <a:buNone/>
              <a:defRPr sz="800">
                <a:solidFill>
                  <a:schemeClr val="lt1"/>
                </a:solidFill>
                <a:latin typeface="Unica One"/>
                <a:ea typeface="Unica One"/>
                <a:cs typeface="Unica One"/>
                <a:sym typeface="Unica One"/>
              </a:defRPr>
            </a:lvl7pPr>
            <a:lvl8pPr indent="0" lvl="7" marL="0" marR="0" algn="r">
              <a:spcBef>
                <a:spcPts val="0"/>
              </a:spcBef>
              <a:buNone/>
              <a:defRPr sz="800">
                <a:solidFill>
                  <a:schemeClr val="lt1"/>
                </a:solidFill>
                <a:latin typeface="Unica One"/>
                <a:ea typeface="Unica One"/>
                <a:cs typeface="Unica One"/>
                <a:sym typeface="Unica One"/>
              </a:defRPr>
            </a:lvl8pPr>
            <a:lvl9pPr indent="0" lvl="8" marL="0" marR="0" algn="r">
              <a:spcBef>
                <a:spcPts val="0"/>
              </a:spcBef>
              <a:buNone/>
              <a:defRPr sz="800">
                <a:solidFill>
                  <a:schemeClr val="lt1"/>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2" name="Google Shape;22;p25"/>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3">
    <p:spTree>
      <p:nvGrpSpPr>
        <p:cNvPr id="124" name="Shape 124"/>
        <p:cNvGrpSpPr/>
        <p:nvPr/>
      </p:nvGrpSpPr>
      <p:grpSpPr>
        <a:xfrm>
          <a:off x="0" y="0"/>
          <a:ext cx="0" cy="0"/>
          <a:chOff x="0" y="0"/>
          <a:chExt cx="0" cy="0"/>
        </a:xfrm>
      </p:grpSpPr>
      <p:sp>
        <p:nvSpPr>
          <p:cNvPr id="125" name="Google Shape;125;p34"/>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4"/>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27" name="Google Shape;127;p34"/>
          <p:cNvSpPr/>
          <p:nvPr>
            <p:ph idx="2" type="pic"/>
          </p:nvPr>
        </p:nvSpPr>
        <p:spPr>
          <a:xfrm>
            <a:off x="7980760" y="4746804"/>
            <a:ext cx="919162" cy="221403"/>
          </a:xfrm>
          <a:prstGeom prst="rect">
            <a:avLst/>
          </a:prstGeom>
          <a:noFill/>
          <a:ln>
            <a:noFill/>
          </a:ln>
        </p:spPr>
      </p:sp>
      <p:sp>
        <p:nvSpPr>
          <p:cNvPr id="128" name="Google Shape;128;p34"/>
          <p:cNvSpPr txBox="1"/>
          <p:nvPr>
            <p:ph idx="1" type="body"/>
          </p:nvPr>
        </p:nvSpPr>
        <p:spPr>
          <a:xfrm>
            <a:off x="381000" y="1214437"/>
            <a:ext cx="6002721"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4"/>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130" name="Google Shape;130;p34"/>
          <p:cNvSpPr txBox="1"/>
          <p:nvPr>
            <p:ph idx="3" type="body"/>
          </p:nvPr>
        </p:nvSpPr>
        <p:spPr>
          <a:xfrm>
            <a:off x="381000" y="1809750"/>
            <a:ext cx="6002721" cy="7608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Font typeface="Arial"/>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4"/>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34"/>
          <p:cNvSpPr txBox="1"/>
          <p:nvPr>
            <p:ph idx="4" type="body"/>
          </p:nvPr>
        </p:nvSpPr>
        <p:spPr>
          <a:xfrm>
            <a:off x="800100" y="3162300"/>
            <a:ext cx="5603986" cy="1260833"/>
          </a:xfrm>
          <a:prstGeom prst="rect">
            <a:avLst/>
          </a:prstGeom>
          <a:noFill/>
          <a:ln>
            <a:noFill/>
          </a:ln>
        </p:spPr>
        <p:txBody>
          <a:bodyPr anchorCtr="0" anchor="t" bIns="0" lIns="0" spcFirstLastPara="1" rIns="0" wrap="square" tIns="0">
            <a:normAutofit/>
          </a:bodyPr>
          <a:lstStyle>
            <a:lvl1pPr indent="-304800" lvl="0" marL="457200" algn="l">
              <a:lnSpc>
                <a:spcPct val="100000"/>
              </a:lnSpc>
              <a:spcBef>
                <a:spcPts val="1000"/>
              </a:spcBef>
              <a:spcAft>
                <a:spcPts val="0"/>
              </a:spcAft>
              <a:buClr>
                <a:schemeClr val="dk1"/>
              </a:buClr>
              <a:buSzPts val="1200"/>
              <a:buFont typeface="Arial"/>
              <a:buChar char="•"/>
              <a:defRPr b="0" sz="1200">
                <a:latin typeface="Dosis"/>
                <a:ea typeface="Dosis"/>
                <a:cs typeface="Dosis"/>
                <a:sym typeface="Dosis"/>
              </a:defRPr>
            </a:lvl1pPr>
            <a:lvl2pPr indent="-304800" lvl="1" marL="914400" algn="l">
              <a:lnSpc>
                <a:spcPct val="100000"/>
              </a:lnSpc>
              <a:spcBef>
                <a:spcPts val="500"/>
              </a:spcBef>
              <a:spcAft>
                <a:spcPts val="0"/>
              </a:spcAft>
              <a:buClr>
                <a:schemeClr val="dk1"/>
              </a:buClr>
              <a:buSzPts val="1200"/>
              <a:buFont typeface="Arial"/>
              <a:buChar char="•"/>
              <a:defRPr b="0" sz="1200">
                <a:latin typeface="Dosis"/>
                <a:ea typeface="Dosis"/>
                <a:cs typeface="Dosis"/>
                <a:sym typeface="Dosis"/>
              </a:defRPr>
            </a:lvl2pPr>
            <a:lvl3pPr indent="-304800" lvl="2" marL="1371600" algn="l">
              <a:lnSpc>
                <a:spcPct val="100000"/>
              </a:lnSpc>
              <a:spcBef>
                <a:spcPts val="500"/>
              </a:spcBef>
              <a:spcAft>
                <a:spcPts val="0"/>
              </a:spcAft>
              <a:buClr>
                <a:schemeClr val="dk1"/>
              </a:buClr>
              <a:buSzPts val="1200"/>
              <a:buFont typeface="Arial"/>
              <a:buChar char="•"/>
              <a:defRPr b="0" sz="1200">
                <a:latin typeface="Dosis"/>
                <a:ea typeface="Dosis"/>
                <a:cs typeface="Dosis"/>
                <a:sym typeface="Dosis"/>
              </a:defRPr>
            </a:lvl3pPr>
            <a:lvl4pPr indent="-304800" lvl="3" marL="1828800" algn="l">
              <a:lnSpc>
                <a:spcPct val="100000"/>
              </a:lnSpc>
              <a:spcBef>
                <a:spcPts val="500"/>
              </a:spcBef>
              <a:spcAft>
                <a:spcPts val="0"/>
              </a:spcAft>
              <a:buClr>
                <a:schemeClr val="dk1"/>
              </a:buClr>
              <a:buSzPts val="1200"/>
              <a:buFont typeface="Arial"/>
              <a:buChar char="•"/>
              <a:defRPr b="0" sz="1200">
                <a:latin typeface="Dosis"/>
                <a:ea typeface="Dosis"/>
                <a:cs typeface="Dosis"/>
                <a:sym typeface="Dosis"/>
              </a:defRPr>
            </a:lvl4pPr>
            <a:lvl5pPr indent="-304800" lvl="4" marL="2286000" algn="l">
              <a:lnSpc>
                <a:spcPct val="100000"/>
              </a:lnSpc>
              <a:spcBef>
                <a:spcPts val="500"/>
              </a:spcBef>
              <a:spcAft>
                <a:spcPts val="0"/>
              </a:spcAft>
              <a:buClr>
                <a:schemeClr val="dk1"/>
              </a:buClr>
              <a:buSzPts val="1200"/>
              <a:buFont typeface="Arial"/>
              <a:buChar char="•"/>
              <a:defRPr b="0" sz="1200">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4"/>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4"/>
          <p:cNvSpPr txBox="1"/>
          <p:nvPr>
            <p:ph idx="5" type="body"/>
          </p:nvPr>
        </p:nvSpPr>
        <p:spPr>
          <a:xfrm>
            <a:off x="800100" y="2590800"/>
            <a:ext cx="5600700" cy="523875"/>
          </a:xfrm>
          <a:prstGeom prst="rect">
            <a:avLst/>
          </a:prstGeom>
          <a:noFill/>
          <a:ln>
            <a:noFill/>
          </a:ln>
        </p:spPr>
        <p:txBody>
          <a:bodyPr anchorCtr="0" anchor="ctr" bIns="0" lIns="0" spcFirstLastPara="1" rIns="91425" wrap="square" tIns="0">
            <a:normAutofit/>
          </a:bodyPr>
          <a:lstStyle>
            <a:lvl1pPr indent="-228600" lvl="0" marL="457200" algn="l">
              <a:lnSpc>
                <a:spcPct val="100000"/>
              </a:lnSpc>
              <a:spcBef>
                <a:spcPts val="0"/>
              </a:spcBef>
              <a:spcAft>
                <a:spcPts val="0"/>
              </a:spcAft>
              <a:buClr>
                <a:schemeClr val="dk1"/>
              </a:buClr>
              <a:buSzPts val="1800"/>
              <a:buNone/>
              <a:defRPr>
                <a:latin typeface="Calibri"/>
                <a:ea typeface="Calibri"/>
                <a:cs typeface="Calibri"/>
                <a:sym typeface="Calibri"/>
              </a:defRPr>
            </a:lvl1pPr>
            <a:lvl2pPr indent="-228600" lvl="1" marL="914400" algn="l">
              <a:lnSpc>
                <a:spcPct val="100000"/>
              </a:lnSpc>
              <a:spcBef>
                <a:spcPts val="0"/>
              </a:spcBef>
              <a:spcAft>
                <a:spcPts val="0"/>
              </a:spcAft>
              <a:buClr>
                <a:schemeClr val="dk1"/>
              </a:buClr>
              <a:buSzPts val="1800"/>
              <a:buNone/>
              <a:defRPr>
                <a:latin typeface="Calibri"/>
                <a:ea typeface="Calibri"/>
                <a:cs typeface="Calibri"/>
                <a:sym typeface="Calibri"/>
              </a:defRPr>
            </a:lvl2pPr>
            <a:lvl3pPr indent="-228600" lvl="2" marL="1371600" algn="l">
              <a:lnSpc>
                <a:spcPct val="100000"/>
              </a:lnSpc>
              <a:spcBef>
                <a:spcPts val="0"/>
              </a:spcBef>
              <a:spcAft>
                <a:spcPts val="0"/>
              </a:spcAft>
              <a:buClr>
                <a:schemeClr val="dk1"/>
              </a:buClr>
              <a:buSzPts val="1800"/>
              <a:buNone/>
              <a:defRPr>
                <a:latin typeface="Calibri"/>
                <a:ea typeface="Calibri"/>
                <a:cs typeface="Calibri"/>
                <a:sym typeface="Calibri"/>
              </a:defRPr>
            </a:lvl3pPr>
            <a:lvl4pPr indent="-228600" lvl="3" marL="1828800" algn="l">
              <a:lnSpc>
                <a:spcPct val="100000"/>
              </a:lnSpc>
              <a:spcBef>
                <a:spcPts val="0"/>
              </a:spcBef>
              <a:spcAft>
                <a:spcPts val="0"/>
              </a:spcAft>
              <a:buClr>
                <a:schemeClr val="dk1"/>
              </a:buClr>
              <a:buSzPts val="1800"/>
              <a:buNone/>
              <a:defRPr>
                <a:latin typeface="Calibri"/>
                <a:ea typeface="Calibri"/>
                <a:cs typeface="Calibri"/>
                <a:sym typeface="Calibri"/>
              </a:defRPr>
            </a:lvl4pPr>
            <a:lvl5pPr indent="-228600" lvl="4" marL="2286000" algn="l">
              <a:lnSpc>
                <a:spcPct val="100000"/>
              </a:lnSpc>
              <a:spcBef>
                <a:spcPts val="0"/>
              </a:spcBef>
              <a:spcAft>
                <a:spcPts val="0"/>
              </a:spcAft>
              <a:buClr>
                <a:schemeClr val="dk1"/>
              </a:buClr>
              <a:buSzPts val="1800"/>
              <a:buNone/>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4"/>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7" name="Shape 137"/>
        <p:cNvGrpSpPr/>
        <p:nvPr/>
      </p:nvGrpSpPr>
      <p:grpSpPr>
        <a:xfrm>
          <a:off x="0" y="0"/>
          <a:ext cx="0" cy="0"/>
          <a:chOff x="0" y="0"/>
          <a:chExt cx="0" cy="0"/>
        </a:xfrm>
      </p:grpSpPr>
      <p:sp>
        <p:nvSpPr>
          <p:cNvPr id="138" name="Google Shape;138;p35"/>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35"/>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40" name="Google Shape;140;p35"/>
          <p:cNvSpPr/>
          <p:nvPr>
            <p:ph idx="2" type="pic"/>
          </p:nvPr>
        </p:nvSpPr>
        <p:spPr>
          <a:xfrm>
            <a:off x="7980760" y="4746804"/>
            <a:ext cx="919162" cy="221403"/>
          </a:xfrm>
          <a:prstGeom prst="rect">
            <a:avLst/>
          </a:prstGeom>
          <a:noFill/>
          <a:ln>
            <a:noFill/>
          </a:ln>
        </p:spPr>
      </p:sp>
      <p:sp>
        <p:nvSpPr>
          <p:cNvPr id="141" name="Google Shape;141;p35"/>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142" name="Google Shape;142;p35"/>
          <p:cNvSpPr/>
          <p:nvPr>
            <p:ph type="title"/>
          </p:nvPr>
        </p:nvSpPr>
        <p:spPr>
          <a:xfrm>
            <a:off x="2714625" y="1028700"/>
            <a:ext cx="1285875" cy="1285875"/>
          </a:xfrm>
          <a:prstGeom prst="ellipse">
            <a:avLst/>
          </a:prstGeom>
          <a:solidFill>
            <a:srgbClr val="D14B24"/>
          </a:solid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1200"/>
              <a:buFont typeface="Unica One"/>
              <a:buNone/>
              <a:defRPr sz="1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5"/>
          <p:cNvSpPr/>
          <p:nvPr>
            <p:ph idx="3" type="title"/>
          </p:nvPr>
        </p:nvSpPr>
        <p:spPr>
          <a:xfrm>
            <a:off x="4036218" y="2357437"/>
            <a:ext cx="1285875" cy="1285875"/>
          </a:xfrm>
          <a:prstGeom prst="ellipse">
            <a:avLst/>
          </a:prstGeom>
          <a:solidFill>
            <a:srgbClr val="8EB91E"/>
          </a:solid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1200"/>
              <a:buFont typeface="Unica One"/>
              <a:buNone/>
              <a:defRPr sz="1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5"/>
          <p:cNvSpPr/>
          <p:nvPr>
            <p:ph idx="4" type="title"/>
          </p:nvPr>
        </p:nvSpPr>
        <p:spPr>
          <a:xfrm>
            <a:off x="2714625" y="3679031"/>
            <a:ext cx="1285875" cy="1285875"/>
          </a:xfrm>
          <a:prstGeom prst="ellipse">
            <a:avLst/>
          </a:prstGeom>
          <a:solidFill>
            <a:srgbClr val="47BEA8"/>
          </a:solid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1200"/>
              <a:buFont typeface="Unica One"/>
              <a:buNone/>
              <a:defRPr sz="1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5"/>
          <p:cNvSpPr/>
          <p:nvPr>
            <p:ph idx="5" type="title"/>
          </p:nvPr>
        </p:nvSpPr>
        <p:spPr>
          <a:xfrm>
            <a:off x="1357312" y="2357437"/>
            <a:ext cx="1285875" cy="1285875"/>
          </a:xfrm>
          <a:prstGeom prst="ellipse">
            <a:avLst/>
          </a:prstGeom>
          <a:solidFill>
            <a:srgbClr val="3478B6"/>
          </a:solid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1"/>
              </a:buClr>
              <a:buSzPts val="1200"/>
              <a:buFont typeface="Unica One"/>
              <a:buNone/>
              <a:defRPr sz="1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6" name="Google Shape;146;p35"/>
          <p:cNvGrpSpPr/>
          <p:nvPr/>
        </p:nvGrpSpPr>
        <p:grpSpPr>
          <a:xfrm rot="-8100000">
            <a:off x="5450100" y="2717782"/>
            <a:ext cx="547324" cy="547325"/>
            <a:chOff x="4382765" y="3205884"/>
            <a:chExt cx="729767" cy="729767"/>
          </a:xfrm>
        </p:grpSpPr>
        <p:sp>
          <p:nvSpPr>
            <p:cNvPr id="147" name="Google Shape;147;p35"/>
            <p:cNvSpPr/>
            <p:nvPr/>
          </p:nvSpPr>
          <p:spPr>
            <a:xfrm rot="8100000">
              <a:off x="4520109" y="3282283"/>
              <a:ext cx="455078" cy="576968"/>
            </a:xfrm>
            <a:prstGeom prst="rightArrow">
              <a:avLst>
                <a:gd fmla="val 60000" name="adj1"/>
                <a:gd fmla="val 50000" name="adj2"/>
              </a:avLst>
            </a:prstGeom>
            <a:solidFill>
              <a:srgbClr val="AECA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5"/>
            <p:cNvSpPr txBox="1"/>
            <p:nvPr/>
          </p:nvSpPr>
          <p:spPr>
            <a:xfrm rot="-2700000">
              <a:off x="4636639" y="3349409"/>
              <a:ext cx="318554" cy="346180"/>
            </a:xfrm>
            <a:prstGeom prst="rect">
              <a:avLst/>
            </a:prstGeom>
            <a:solidFill>
              <a:srgbClr val="AFCAF7"/>
            </a:solidFill>
            <a:ln cap="flat" cmpd="sng" w="9525">
              <a:solidFill>
                <a:srgbClr val="AFCAF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Calibri"/>
                <a:ea typeface="Calibri"/>
                <a:cs typeface="Calibri"/>
                <a:sym typeface="Calibri"/>
              </a:endParaRPr>
            </a:p>
          </p:txBody>
        </p:sp>
      </p:grpSp>
      <p:sp>
        <p:nvSpPr>
          <p:cNvPr id="149" name="Google Shape;149;p35"/>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35"/>
          <p:cNvSpPr/>
          <p:nvPr/>
        </p:nvSpPr>
        <p:spPr>
          <a:xfrm rot="-2700000">
            <a:off x="2514600" y="2107406"/>
            <a:ext cx="308171" cy="432726"/>
          </a:xfrm>
          <a:prstGeom prst="rightArrow">
            <a:avLst>
              <a:gd fmla="val 60000" name="adj1"/>
              <a:gd fmla="val 50000" name="adj2"/>
            </a:avLst>
          </a:prstGeom>
          <a:solidFill>
            <a:srgbClr val="AECAF6"/>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Calibri"/>
              <a:ea typeface="Calibri"/>
              <a:cs typeface="Calibri"/>
              <a:sym typeface="Calibri"/>
            </a:endParaRPr>
          </a:p>
        </p:txBody>
      </p:sp>
      <p:sp>
        <p:nvSpPr>
          <p:cNvPr id="151" name="Google Shape;151;p35"/>
          <p:cNvSpPr/>
          <p:nvPr/>
        </p:nvSpPr>
        <p:spPr>
          <a:xfrm rot="2700000">
            <a:off x="3857625" y="2110030"/>
            <a:ext cx="308171" cy="432726"/>
          </a:xfrm>
          <a:prstGeom prst="rightArrow">
            <a:avLst>
              <a:gd fmla="val 60000" name="adj1"/>
              <a:gd fmla="val 50000" name="adj2"/>
            </a:avLst>
          </a:prstGeom>
          <a:solidFill>
            <a:srgbClr val="AECAF6"/>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Calibri"/>
              <a:ea typeface="Calibri"/>
              <a:cs typeface="Calibri"/>
              <a:sym typeface="Calibri"/>
            </a:endParaRPr>
          </a:p>
        </p:txBody>
      </p:sp>
      <p:sp>
        <p:nvSpPr>
          <p:cNvPr id="152" name="Google Shape;152;p35"/>
          <p:cNvSpPr/>
          <p:nvPr/>
        </p:nvSpPr>
        <p:spPr>
          <a:xfrm rot="8100000">
            <a:off x="3857625" y="3450431"/>
            <a:ext cx="308171" cy="432726"/>
          </a:xfrm>
          <a:prstGeom prst="rightArrow">
            <a:avLst>
              <a:gd fmla="val 60000" name="adj1"/>
              <a:gd fmla="val 50000" name="adj2"/>
            </a:avLst>
          </a:prstGeom>
          <a:solidFill>
            <a:srgbClr val="AECAF6"/>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Calibri"/>
              <a:ea typeface="Calibri"/>
              <a:cs typeface="Calibri"/>
              <a:sym typeface="Calibri"/>
            </a:endParaRPr>
          </a:p>
        </p:txBody>
      </p:sp>
      <p:sp>
        <p:nvSpPr>
          <p:cNvPr id="153" name="Google Shape;153;p35"/>
          <p:cNvSpPr/>
          <p:nvPr/>
        </p:nvSpPr>
        <p:spPr>
          <a:xfrm rot="-8100000">
            <a:off x="2514600" y="3450431"/>
            <a:ext cx="308171" cy="432726"/>
          </a:xfrm>
          <a:prstGeom prst="rightArrow">
            <a:avLst>
              <a:gd fmla="val 60000" name="adj1"/>
              <a:gd fmla="val 50000" name="adj2"/>
            </a:avLst>
          </a:prstGeom>
          <a:solidFill>
            <a:srgbClr val="AECAF6"/>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Calibri"/>
              <a:ea typeface="Calibri"/>
              <a:cs typeface="Calibri"/>
              <a:sym typeface="Calibri"/>
            </a:endParaRPr>
          </a:p>
        </p:txBody>
      </p:sp>
      <p:sp>
        <p:nvSpPr>
          <p:cNvPr id="154" name="Google Shape;154;p35"/>
          <p:cNvSpPr txBox="1"/>
          <p:nvPr>
            <p:ph idx="6"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5"/>
          <p:cNvSpPr txBox="1"/>
          <p:nvPr>
            <p:ph idx="1" type="body"/>
          </p:nvPr>
        </p:nvSpPr>
        <p:spPr>
          <a:xfrm>
            <a:off x="6067425" y="2695575"/>
            <a:ext cx="2152650" cy="5715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dk1"/>
              </a:buClr>
              <a:buSzPts val="1600"/>
              <a:buNone/>
              <a:defRPr b="1" sz="1600">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5"/>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acklog" showMasterSp="0">
  <p:cSld name="Product Backlog">
    <p:spTree>
      <p:nvGrpSpPr>
        <p:cNvPr id="158" name="Shape 158"/>
        <p:cNvGrpSpPr/>
        <p:nvPr/>
      </p:nvGrpSpPr>
      <p:grpSpPr>
        <a:xfrm>
          <a:off x="0" y="0"/>
          <a:ext cx="0" cy="0"/>
          <a:chOff x="0" y="0"/>
          <a:chExt cx="0" cy="0"/>
        </a:xfrm>
      </p:grpSpPr>
      <p:sp>
        <p:nvSpPr>
          <p:cNvPr id="159" name="Google Shape;159;p36"/>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36"/>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61" name="Google Shape;161;p36"/>
          <p:cNvSpPr/>
          <p:nvPr>
            <p:ph idx="2" type="pic"/>
          </p:nvPr>
        </p:nvSpPr>
        <p:spPr>
          <a:xfrm>
            <a:off x="7980760" y="4746804"/>
            <a:ext cx="919162" cy="221403"/>
          </a:xfrm>
          <a:prstGeom prst="rect">
            <a:avLst/>
          </a:prstGeom>
          <a:noFill/>
          <a:ln>
            <a:noFill/>
          </a:ln>
        </p:spPr>
      </p:sp>
      <p:sp>
        <p:nvSpPr>
          <p:cNvPr id="162" name="Google Shape;162;p36"/>
          <p:cNvSpPr txBox="1"/>
          <p:nvPr>
            <p:ph idx="1" type="body"/>
          </p:nvPr>
        </p:nvSpPr>
        <p:spPr>
          <a:xfrm>
            <a:off x="4071937" y="285750"/>
            <a:ext cx="4321968" cy="6429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1800"/>
              <a:buNone/>
              <a:defRPr b="0" sz="1800">
                <a:solidFill>
                  <a:schemeClr val="accent4"/>
                </a:solidFill>
                <a:latin typeface="Dosis"/>
                <a:ea typeface="Dosis"/>
                <a:cs typeface="Dosis"/>
                <a:sym typeface="Dosis"/>
              </a:defRPr>
            </a:lvl1pPr>
            <a:lvl2pPr indent="-228600" lvl="1" marL="914400" algn="l">
              <a:lnSpc>
                <a:spcPct val="100000"/>
              </a:lnSpc>
              <a:spcBef>
                <a:spcPts val="500"/>
              </a:spcBef>
              <a:spcAft>
                <a:spcPts val="0"/>
              </a:spcAft>
              <a:buClr>
                <a:schemeClr val="accent4"/>
              </a:buClr>
              <a:buSzPts val="2000"/>
              <a:buNone/>
              <a:defRPr sz="2000">
                <a:solidFill>
                  <a:schemeClr val="accent4"/>
                </a:solidFill>
              </a:defRPr>
            </a:lvl2pPr>
            <a:lvl3pPr indent="-228600" lvl="2" marL="1371600" algn="l">
              <a:lnSpc>
                <a:spcPct val="100000"/>
              </a:lnSpc>
              <a:spcBef>
                <a:spcPts val="500"/>
              </a:spcBef>
              <a:spcAft>
                <a:spcPts val="0"/>
              </a:spcAft>
              <a:buClr>
                <a:schemeClr val="accent4"/>
              </a:buClr>
              <a:buSzPts val="2000"/>
              <a:buNone/>
              <a:defRPr sz="2000">
                <a:solidFill>
                  <a:schemeClr val="accent4"/>
                </a:solidFill>
              </a:defRPr>
            </a:lvl3pPr>
            <a:lvl4pPr indent="-228600" lvl="3" marL="1828800" algn="l">
              <a:lnSpc>
                <a:spcPct val="100000"/>
              </a:lnSpc>
              <a:spcBef>
                <a:spcPts val="500"/>
              </a:spcBef>
              <a:spcAft>
                <a:spcPts val="0"/>
              </a:spcAft>
              <a:buClr>
                <a:schemeClr val="accent4"/>
              </a:buClr>
              <a:buSzPts val="2000"/>
              <a:buNone/>
              <a:defRPr sz="2000">
                <a:solidFill>
                  <a:schemeClr val="accent4"/>
                </a:solidFill>
              </a:defRPr>
            </a:lvl4pPr>
            <a:lvl5pPr indent="-228600" lvl="4" marL="2286000" algn="l">
              <a:lnSpc>
                <a:spcPct val="100000"/>
              </a:lnSpc>
              <a:spcBef>
                <a:spcPts val="500"/>
              </a:spcBef>
              <a:spcAft>
                <a:spcPts val="0"/>
              </a:spcAft>
              <a:buClr>
                <a:schemeClr val="accent4"/>
              </a:buClr>
              <a:buSzPts val="2000"/>
              <a:buNone/>
              <a:defRPr sz="20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6"/>
          <p:cNvSpPr txBox="1"/>
          <p:nvPr>
            <p:ph idx="3" type="body"/>
          </p:nvPr>
        </p:nvSpPr>
        <p:spPr>
          <a:xfrm>
            <a:off x="1357312" y="2638425"/>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6"/>
          <p:cNvSpPr txBox="1"/>
          <p:nvPr>
            <p:ph idx="4" type="body"/>
          </p:nvPr>
        </p:nvSpPr>
        <p:spPr>
          <a:xfrm>
            <a:off x="1357312" y="28860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6"/>
          <p:cNvSpPr txBox="1"/>
          <p:nvPr>
            <p:ph idx="5" type="body"/>
          </p:nvPr>
        </p:nvSpPr>
        <p:spPr>
          <a:xfrm>
            <a:off x="1357312" y="15430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6"/>
          <p:cNvSpPr txBox="1"/>
          <p:nvPr>
            <p:ph idx="6" type="body"/>
          </p:nvPr>
        </p:nvSpPr>
        <p:spPr>
          <a:xfrm>
            <a:off x="1357312" y="17811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6"/>
          <p:cNvSpPr txBox="1"/>
          <p:nvPr>
            <p:ph idx="7" type="body"/>
          </p:nvPr>
        </p:nvSpPr>
        <p:spPr>
          <a:xfrm>
            <a:off x="1357312" y="37528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6"/>
          <p:cNvSpPr txBox="1"/>
          <p:nvPr>
            <p:ph idx="8" type="body"/>
          </p:nvPr>
        </p:nvSpPr>
        <p:spPr>
          <a:xfrm>
            <a:off x="1357312" y="39909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6"/>
          <p:cNvSpPr txBox="1"/>
          <p:nvPr>
            <p:ph idx="9" type="body"/>
          </p:nvPr>
        </p:nvSpPr>
        <p:spPr>
          <a:xfrm>
            <a:off x="4071937" y="2638425"/>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6"/>
          <p:cNvSpPr txBox="1"/>
          <p:nvPr>
            <p:ph idx="13" type="body"/>
          </p:nvPr>
        </p:nvSpPr>
        <p:spPr>
          <a:xfrm>
            <a:off x="4071937" y="28860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6"/>
          <p:cNvSpPr txBox="1"/>
          <p:nvPr>
            <p:ph idx="14" type="body"/>
          </p:nvPr>
        </p:nvSpPr>
        <p:spPr>
          <a:xfrm>
            <a:off x="4071937" y="15430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6"/>
          <p:cNvSpPr txBox="1"/>
          <p:nvPr>
            <p:ph idx="15" type="body"/>
          </p:nvPr>
        </p:nvSpPr>
        <p:spPr>
          <a:xfrm>
            <a:off x="4071937" y="17811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6"/>
          <p:cNvSpPr txBox="1"/>
          <p:nvPr>
            <p:ph idx="16" type="body"/>
          </p:nvPr>
        </p:nvSpPr>
        <p:spPr>
          <a:xfrm>
            <a:off x="4071937" y="37528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6"/>
          <p:cNvSpPr txBox="1"/>
          <p:nvPr>
            <p:ph idx="17" type="body"/>
          </p:nvPr>
        </p:nvSpPr>
        <p:spPr>
          <a:xfrm>
            <a:off x="4071937" y="39909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6"/>
          <p:cNvSpPr txBox="1"/>
          <p:nvPr>
            <p:ph idx="18" type="body"/>
          </p:nvPr>
        </p:nvSpPr>
        <p:spPr>
          <a:xfrm>
            <a:off x="6786562" y="2638425"/>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6"/>
          <p:cNvSpPr txBox="1"/>
          <p:nvPr>
            <p:ph idx="19" type="body"/>
          </p:nvPr>
        </p:nvSpPr>
        <p:spPr>
          <a:xfrm>
            <a:off x="6786562" y="28860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6"/>
          <p:cNvSpPr txBox="1"/>
          <p:nvPr>
            <p:ph idx="20" type="body"/>
          </p:nvPr>
        </p:nvSpPr>
        <p:spPr>
          <a:xfrm>
            <a:off x="6786562" y="15430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6"/>
          <p:cNvSpPr txBox="1"/>
          <p:nvPr>
            <p:ph idx="21" type="body"/>
          </p:nvPr>
        </p:nvSpPr>
        <p:spPr>
          <a:xfrm>
            <a:off x="6786562" y="17811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6"/>
          <p:cNvSpPr txBox="1"/>
          <p:nvPr>
            <p:ph idx="22" type="body"/>
          </p:nvPr>
        </p:nvSpPr>
        <p:spPr>
          <a:xfrm>
            <a:off x="6786562" y="3752850"/>
            <a:ext cx="1607343" cy="228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1"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6"/>
          <p:cNvSpPr txBox="1"/>
          <p:nvPr>
            <p:ph idx="23" type="body"/>
          </p:nvPr>
        </p:nvSpPr>
        <p:spPr>
          <a:xfrm>
            <a:off x="6786562" y="3990975"/>
            <a:ext cx="1607343" cy="607218"/>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sz="1400"/>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36"/>
          <p:cNvSpPr/>
          <p:nvPr>
            <p:ph idx="24" type="pic"/>
          </p:nvPr>
        </p:nvSpPr>
        <p:spPr>
          <a:xfrm>
            <a:off x="550068" y="1550193"/>
            <a:ext cx="571500" cy="571500"/>
          </a:xfrm>
          <a:prstGeom prst="rect">
            <a:avLst/>
          </a:prstGeom>
          <a:noFill/>
          <a:ln>
            <a:noFill/>
          </a:ln>
        </p:spPr>
      </p:sp>
      <p:sp>
        <p:nvSpPr>
          <p:cNvPr id="182" name="Google Shape;182;p36"/>
          <p:cNvSpPr/>
          <p:nvPr>
            <p:ph idx="25" type="pic"/>
          </p:nvPr>
        </p:nvSpPr>
        <p:spPr>
          <a:xfrm>
            <a:off x="550068" y="2621756"/>
            <a:ext cx="571500" cy="571500"/>
          </a:xfrm>
          <a:prstGeom prst="rect">
            <a:avLst/>
          </a:prstGeom>
          <a:noFill/>
          <a:ln>
            <a:noFill/>
          </a:ln>
        </p:spPr>
      </p:sp>
      <p:sp>
        <p:nvSpPr>
          <p:cNvPr id="183" name="Google Shape;183;p36"/>
          <p:cNvSpPr/>
          <p:nvPr>
            <p:ph idx="26" type="pic"/>
          </p:nvPr>
        </p:nvSpPr>
        <p:spPr>
          <a:xfrm>
            <a:off x="550068" y="3729037"/>
            <a:ext cx="571500" cy="571500"/>
          </a:xfrm>
          <a:prstGeom prst="rect">
            <a:avLst/>
          </a:prstGeom>
          <a:noFill/>
          <a:ln>
            <a:noFill/>
          </a:ln>
        </p:spPr>
      </p:sp>
      <p:sp>
        <p:nvSpPr>
          <p:cNvPr id="184" name="Google Shape;184;p36"/>
          <p:cNvSpPr/>
          <p:nvPr>
            <p:ph idx="27" type="pic"/>
          </p:nvPr>
        </p:nvSpPr>
        <p:spPr>
          <a:xfrm>
            <a:off x="3286125" y="1550193"/>
            <a:ext cx="571500" cy="571500"/>
          </a:xfrm>
          <a:prstGeom prst="rect">
            <a:avLst/>
          </a:prstGeom>
          <a:noFill/>
          <a:ln>
            <a:noFill/>
          </a:ln>
        </p:spPr>
      </p:sp>
      <p:sp>
        <p:nvSpPr>
          <p:cNvPr id="185" name="Google Shape;185;p36"/>
          <p:cNvSpPr/>
          <p:nvPr>
            <p:ph idx="28" type="pic"/>
          </p:nvPr>
        </p:nvSpPr>
        <p:spPr>
          <a:xfrm>
            <a:off x="3286125" y="2621756"/>
            <a:ext cx="571500" cy="571500"/>
          </a:xfrm>
          <a:prstGeom prst="rect">
            <a:avLst/>
          </a:prstGeom>
          <a:noFill/>
          <a:ln>
            <a:noFill/>
          </a:ln>
        </p:spPr>
      </p:sp>
      <p:sp>
        <p:nvSpPr>
          <p:cNvPr id="186" name="Google Shape;186;p36"/>
          <p:cNvSpPr/>
          <p:nvPr>
            <p:ph idx="29" type="pic"/>
          </p:nvPr>
        </p:nvSpPr>
        <p:spPr>
          <a:xfrm>
            <a:off x="3286125" y="3729037"/>
            <a:ext cx="571500" cy="571500"/>
          </a:xfrm>
          <a:prstGeom prst="rect">
            <a:avLst/>
          </a:prstGeom>
          <a:noFill/>
          <a:ln>
            <a:noFill/>
          </a:ln>
        </p:spPr>
      </p:sp>
      <p:sp>
        <p:nvSpPr>
          <p:cNvPr id="187" name="Google Shape;187;p36"/>
          <p:cNvSpPr/>
          <p:nvPr>
            <p:ph idx="30" type="pic"/>
          </p:nvPr>
        </p:nvSpPr>
        <p:spPr>
          <a:xfrm>
            <a:off x="6000750" y="1550193"/>
            <a:ext cx="571500" cy="571500"/>
          </a:xfrm>
          <a:prstGeom prst="rect">
            <a:avLst/>
          </a:prstGeom>
          <a:noFill/>
          <a:ln>
            <a:noFill/>
          </a:ln>
        </p:spPr>
      </p:sp>
      <p:sp>
        <p:nvSpPr>
          <p:cNvPr id="188" name="Google Shape;188;p36"/>
          <p:cNvSpPr/>
          <p:nvPr>
            <p:ph idx="31" type="pic"/>
          </p:nvPr>
        </p:nvSpPr>
        <p:spPr>
          <a:xfrm>
            <a:off x="6000750" y="2621756"/>
            <a:ext cx="571500" cy="571500"/>
          </a:xfrm>
          <a:prstGeom prst="rect">
            <a:avLst/>
          </a:prstGeom>
          <a:noFill/>
          <a:ln>
            <a:noFill/>
          </a:ln>
        </p:spPr>
      </p:sp>
      <p:sp>
        <p:nvSpPr>
          <p:cNvPr id="189" name="Google Shape;189;p36"/>
          <p:cNvSpPr/>
          <p:nvPr>
            <p:ph idx="32" type="pic"/>
          </p:nvPr>
        </p:nvSpPr>
        <p:spPr>
          <a:xfrm>
            <a:off x="6000750" y="3729037"/>
            <a:ext cx="571500" cy="571500"/>
          </a:xfrm>
          <a:prstGeom prst="rect">
            <a:avLst/>
          </a:prstGeom>
          <a:noFill/>
          <a:ln>
            <a:noFill/>
          </a:ln>
        </p:spPr>
      </p:sp>
      <p:sp>
        <p:nvSpPr>
          <p:cNvPr id="190" name="Google Shape;190;p36"/>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36"/>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6"/>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6"/>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194" name="Shape 194"/>
        <p:cNvGrpSpPr/>
        <p:nvPr/>
      </p:nvGrpSpPr>
      <p:grpSpPr>
        <a:xfrm>
          <a:off x="0" y="0"/>
          <a:ext cx="0" cy="0"/>
          <a:chOff x="0" y="0"/>
          <a:chExt cx="0" cy="0"/>
        </a:xfrm>
      </p:grpSpPr>
      <p:sp>
        <p:nvSpPr>
          <p:cNvPr id="195" name="Google Shape;195;p37"/>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37"/>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97" name="Google Shape;197;p37"/>
          <p:cNvSpPr/>
          <p:nvPr>
            <p:ph idx="2" type="pic"/>
          </p:nvPr>
        </p:nvSpPr>
        <p:spPr>
          <a:xfrm>
            <a:off x="7972425" y="4743450"/>
            <a:ext cx="919162" cy="221403"/>
          </a:xfrm>
          <a:prstGeom prst="rect">
            <a:avLst/>
          </a:prstGeom>
          <a:noFill/>
          <a:ln>
            <a:noFill/>
          </a:ln>
        </p:spPr>
      </p:sp>
      <p:sp>
        <p:nvSpPr>
          <p:cNvPr id="198" name="Google Shape;198;p37"/>
          <p:cNvSpPr txBox="1"/>
          <p:nvPr>
            <p:ph idx="1" type="body"/>
          </p:nvPr>
        </p:nvSpPr>
        <p:spPr>
          <a:xfrm>
            <a:off x="381000" y="1214437"/>
            <a:ext cx="7858125"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7"/>
          <p:cNvSpPr txBox="1"/>
          <p:nvPr>
            <p:ph idx="3" type="body"/>
          </p:nvPr>
        </p:nvSpPr>
        <p:spPr>
          <a:xfrm>
            <a:off x="381000" y="1811726"/>
            <a:ext cx="7858125" cy="6885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7"/>
          <p:cNvSpPr txBox="1"/>
          <p:nvPr>
            <p:ph idx="4" type="body"/>
          </p:nvPr>
        </p:nvSpPr>
        <p:spPr>
          <a:xfrm>
            <a:off x="381000" y="2714625"/>
            <a:ext cx="3714750" cy="50006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37"/>
          <p:cNvSpPr txBox="1"/>
          <p:nvPr>
            <p:ph idx="5" type="body"/>
          </p:nvPr>
        </p:nvSpPr>
        <p:spPr>
          <a:xfrm>
            <a:off x="4519612" y="2714625"/>
            <a:ext cx="3714750" cy="50006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37"/>
          <p:cNvSpPr txBox="1"/>
          <p:nvPr>
            <p:ph idx="6" type="body"/>
          </p:nvPr>
        </p:nvSpPr>
        <p:spPr>
          <a:xfrm>
            <a:off x="4519612" y="3248025"/>
            <a:ext cx="3714750" cy="1363684"/>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7"/>
          <p:cNvSpPr txBox="1"/>
          <p:nvPr>
            <p:ph idx="7" type="body"/>
          </p:nvPr>
        </p:nvSpPr>
        <p:spPr>
          <a:xfrm>
            <a:off x="381000" y="3248025"/>
            <a:ext cx="3714750" cy="1363684"/>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1000"/>
              </a:spcBef>
              <a:spcAft>
                <a:spcPts val="0"/>
              </a:spcAft>
              <a:buClr>
                <a:schemeClr val="dk1"/>
              </a:buClr>
              <a:buSzPts val="1400"/>
              <a:buFont typeface="Arial"/>
              <a:buChar char="•"/>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37"/>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37"/>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7"/>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7"/>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lease Backlog">
  <p:cSld name="Release Backlog">
    <p:spTree>
      <p:nvGrpSpPr>
        <p:cNvPr id="208" name="Shape 208"/>
        <p:cNvGrpSpPr/>
        <p:nvPr/>
      </p:nvGrpSpPr>
      <p:grpSpPr>
        <a:xfrm>
          <a:off x="0" y="0"/>
          <a:ext cx="0" cy="0"/>
          <a:chOff x="0" y="0"/>
          <a:chExt cx="0" cy="0"/>
        </a:xfrm>
      </p:grpSpPr>
      <p:sp>
        <p:nvSpPr>
          <p:cNvPr id="209" name="Google Shape;209;p38"/>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38"/>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11" name="Google Shape;211;p38"/>
          <p:cNvSpPr/>
          <p:nvPr>
            <p:ph idx="2" type="pic"/>
          </p:nvPr>
        </p:nvSpPr>
        <p:spPr>
          <a:xfrm>
            <a:off x="7972425" y="4743450"/>
            <a:ext cx="919162" cy="221403"/>
          </a:xfrm>
          <a:prstGeom prst="rect">
            <a:avLst/>
          </a:prstGeom>
          <a:noFill/>
          <a:ln>
            <a:noFill/>
          </a:ln>
        </p:spPr>
      </p:sp>
      <p:sp>
        <p:nvSpPr>
          <p:cNvPr id="212" name="Google Shape;212;p38"/>
          <p:cNvSpPr txBox="1"/>
          <p:nvPr>
            <p:ph idx="1" type="body"/>
          </p:nvPr>
        </p:nvSpPr>
        <p:spPr>
          <a:xfrm>
            <a:off x="381000" y="1214437"/>
            <a:ext cx="5334000"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8"/>
          <p:cNvSpPr txBox="1"/>
          <p:nvPr>
            <p:ph idx="3" type="body"/>
          </p:nvPr>
        </p:nvSpPr>
        <p:spPr>
          <a:xfrm>
            <a:off x="381000" y="1811726"/>
            <a:ext cx="5334000" cy="6885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38"/>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38"/>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38"/>
          <p:cNvSpPr/>
          <p:nvPr>
            <p:ph idx="4" type="body"/>
          </p:nvPr>
        </p:nvSpPr>
        <p:spPr>
          <a:xfrm>
            <a:off x="381000" y="2879493"/>
            <a:ext cx="1028700" cy="485775"/>
          </a:xfrm>
          <a:prstGeom prst="wedgeRoundRectCallout">
            <a:avLst>
              <a:gd fmla="val -43687"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38"/>
          <p:cNvSpPr/>
          <p:nvPr>
            <p:ph idx="5" type="body"/>
          </p:nvPr>
        </p:nvSpPr>
        <p:spPr>
          <a:xfrm>
            <a:off x="1922411" y="2879493"/>
            <a:ext cx="1028700" cy="485775"/>
          </a:xfrm>
          <a:prstGeom prst="wedgeRoundRectCallout">
            <a:avLst>
              <a:gd fmla="val -41472"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8"/>
          <p:cNvSpPr/>
          <p:nvPr>
            <p:ph idx="6" type="body"/>
          </p:nvPr>
        </p:nvSpPr>
        <p:spPr>
          <a:xfrm>
            <a:off x="3463823" y="2879493"/>
            <a:ext cx="1028700" cy="485775"/>
          </a:xfrm>
          <a:prstGeom prst="wedgeRoundRectCallout">
            <a:avLst>
              <a:gd fmla="val -40734" name="adj1"/>
              <a:gd fmla="val 75007"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38"/>
          <p:cNvSpPr/>
          <p:nvPr>
            <p:ph idx="7" type="body"/>
          </p:nvPr>
        </p:nvSpPr>
        <p:spPr>
          <a:xfrm>
            <a:off x="5005235" y="2879493"/>
            <a:ext cx="1028700" cy="485775"/>
          </a:xfrm>
          <a:prstGeom prst="wedgeRoundRectCallout">
            <a:avLst>
              <a:gd fmla="val -42210"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8"/>
          <p:cNvSpPr/>
          <p:nvPr>
            <p:ph idx="8" type="body"/>
          </p:nvPr>
        </p:nvSpPr>
        <p:spPr>
          <a:xfrm>
            <a:off x="381000" y="3686984"/>
            <a:ext cx="1028700" cy="485775"/>
          </a:xfrm>
          <a:prstGeom prst="wedgeRoundRectCallout">
            <a:avLst>
              <a:gd fmla="val -40734"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38"/>
          <p:cNvSpPr/>
          <p:nvPr>
            <p:ph idx="9" type="body"/>
          </p:nvPr>
        </p:nvSpPr>
        <p:spPr>
          <a:xfrm>
            <a:off x="1922411" y="3686984"/>
            <a:ext cx="1028700" cy="485775"/>
          </a:xfrm>
          <a:prstGeom prst="wedgeRoundRectCallout">
            <a:avLst>
              <a:gd fmla="val -44425"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38"/>
          <p:cNvSpPr/>
          <p:nvPr>
            <p:ph idx="13" type="body"/>
          </p:nvPr>
        </p:nvSpPr>
        <p:spPr>
          <a:xfrm>
            <a:off x="3463823" y="3686984"/>
            <a:ext cx="1028700" cy="485775"/>
          </a:xfrm>
          <a:prstGeom prst="wedgeRoundRectCallout">
            <a:avLst>
              <a:gd fmla="val -39995" name="adj1"/>
              <a:gd fmla="val 75007"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8"/>
          <p:cNvSpPr/>
          <p:nvPr>
            <p:ph idx="14" type="body"/>
          </p:nvPr>
        </p:nvSpPr>
        <p:spPr>
          <a:xfrm>
            <a:off x="5005235" y="3686984"/>
            <a:ext cx="1028700" cy="485775"/>
          </a:xfrm>
          <a:prstGeom prst="wedgeRoundRectCallout">
            <a:avLst>
              <a:gd fmla="val -41472"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8"/>
          <p:cNvSpPr/>
          <p:nvPr>
            <p:ph idx="15" type="body"/>
          </p:nvPr>
        </p:nvSpPr>
        <p:spPr>
          <a:xfrm>
            <a:off x="6554238" y="3686984"/>
            <a:ext cx="1028700" cy="485775"/>
          </a:xfrm>
          <a:prstGeom prst="wedgeRoundRectCallout">
            <a:avLst>
              <a:gd fmla="val -42210" name="adj1"/>
              <a:gd fmla="val 7813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8"/>
          <p:cNvSpPr/>
          <p:nvPr>
            <p:ph idx="16" type="body"/>
          </p:nvPr>
        </p:nvSpPr>
        <p:spPr>
          <a:xfrm>
            <a:off x="6546646" y="2887084"/>
            <a:ext cx="1028700" cy="485775"/>
          </a:xfrm>
          <a:prstGeom prst="wedgeRoundRectCallout">
            <a:avLst>
              <a:gd fmla="val -41472"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1pPr>
            <a:lvl2pPr indent="-228600" lvl="1" marL="9144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2pPr>
            <a:lvl3pPr indent="-228600" lvl="2" marL="13716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3pPr>
            <a:lvl4pPr indent="-228600" lvl="3" marL="18288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4pPr>
            <a:lvl5pPr indent="-228600" lvl="4" marL="2286000" algn="ctr">
              <a:lnSpc>
                <a:spcPct val="100000"/>
              </a:lnSpc>
              <a:spcBef>
                <a:spcPts val="0"/>
              </a:spcBef>
              <a:spcAft>
                <a:spcPts val="0"/>
              </a:spcAft>
              <a:buClr>
                <a:schemeClr val="lt1"/>
              </a:buClr>
              <a:buSzPts val="1100"/>
              <a:buNone/>
              <a:defRPr b="1" sz="1100">
                <a:solidFill>
                  <a:schemeClr val="lt1"/>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38"/>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8"/>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rint Backlog">
  <p:cSld name="Sprint Backlog">
    <p:spTree>
      <p:nvGrpSpPr>
        <p:cNvPr id="228" name="Shape 228"/>
        <p:cNvGrpSpPr/>
        <p:nvPr/>
      </p:nvGrpSpPr>
      <p:grpSpPr>
        <a:xfrm>
          <a:off x="0" y="0"/>
          <a:ext cx="0" cy="0"/>
          <a:chOff x="0" y="0"/>
          <a:chExt cx="0" cy="0"/>
        </a:xfrm>
      </p:grpSpPr>
      <p:sp>
        <p:nvSpPr>
          <p:cNvPr id="229" name="Google Shape;229;p39"/>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39"/>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31" name="Google Shape;231;p39"/>
          <p:cNvSpPr/>
          <p:nvPr>
            <p:ph idx="2" type="pic"/>
          </p:nvPr>
        </p:nvSpPr>
        <p:spPr>
          <a:xfrm>
            <a:off x="7972425" y="4743450"/>
            <a:ext cx="919162" cy="221403"/>
          </a:xfrm>
          <a:prstGeom prst="rect">
            <a:avLst/>
          </a:prstGeom>
          <a:noFill/>
          <a:ln>
            <a:noFill/>
          </a:ln>
        </p:spPr>
      </p:sp>
      <p:sp>
        <p:nvSpPr>
          <p:cNvPr id="232" name="Google Shape;232;p39"/>
          <p:cNvSpPr txBox="1"/>
          <p:nvPr>
            <p:ph idx="1" type="body"/>
          </p:nvPr>
        </p:nvSpPr>
        <p:spPr>
          <a:xfrm rot="5400000">
            <a:off x="695325" y="3367125"/>
            <a:ext cx="3248025" cy="285750"/>
          </a:xfrm>
          <a:prstGeom prst="rect">
            <a:avLst/>
          </a:prstGeom>
          <a:solidFill>
            <a:schemeClr val="accent3"/>
          </a:solid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lt1"/>
              </a:buClr>
              <a:buSzPts val="1400"/>
              <a:buNone/>
              <a:defRPr b="0" sz="1400">
                <a:solidFill>
                  <a:schemeClr val="lt1"/>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9"/>
          <p:cNvSpPr txBox="1"/>
          <p:nvPr>
            <p:ph idx="3" type="body"/>
          </p:nvPr>
        </p:nvSpPr>
        <p:spPr>
          <a:xfrm>
            <a:off x="381000" y="1125931"/>
            <a:ext cx="6505574" cy="6885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39"/>
          <p:cNvSpPr txBox="1"/>
          <p:nvPr>
            <p:ph idx="4" type="body"/>
          </p:nvPr>
        </p:nvSpPr>
        <p:spPr>
          <a:xfrm rot="5400000">
            <a:off x="-1100137" y="3374717"/>
            <a:ext cx="3248025" cy="285750"/>
          </a:xfrm>
          <a:prstGeom prst="rect">
            <a:avLst/>
          </a:prstGeom>
          <a:solidFill>
            <a:schemeClr val="accent4"/>
          </a:solid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FFFFFF"/>
              </a:buClr>
              <a:buSzPts val="1400"/>
              <a:buNone/>
              <a:defRPr b="0" sz="1400">
                <a:solidFill>
                  <a:srgbClr val="FFFFFF"/>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39"/>
          <p:cNvSpPr txBox="1"/>
          <p:nvPr>
            <p:ph idx="5" type="body"/>
          </p:nvPr>
        </p:nvSpPr>
        <p:spPr>
          <a:xfrm rot="5400000">
            <a:off x="2475347" y="3367125"/>
            <a:ext cx="3248025" cy="285750"/>
          </a:xfrm>
          <a:prstGeom prst="rect">
            <a:avLst/>
          </a:prstGeom>
          <a:solidFill>
            <a:schemeClr val="accent1"/>
          </a:solid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FFFFFF"/>
              </a:buClr>
              <a:buSzPts val="1400"/>
              <a:buNone/>
              <a:defRPr b="0" sz="1400">
                <a:solidFill>
                  <a:srgbClr val="FFFFFF"/>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39"/>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39"/>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9"/>
          <p:cNvSpPr/>
          <p:nvPr>
            <p:ph idx="6" type="body"/>
          </p:nvPr>
        </p:nvSpPr>
        <p:spPr>
          <a:xfrm>
            <a:off x="885825" y="1895475"/>
            <a:ext cx="1028700" cy="485775"/>
          </a:xfrm>
          <a:prstGeom prst="wedgeRoundRectCallout">
            <a:avLst>
              <a:gd fmla="val -43687"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39"/>
          <p:cNvSpPr/>
          <p:nvPr>
            <p:ph idx="7" type="body"/>
          </p:nvPr>
        </p:nvSpPr>
        <p:spPr>
          <a:xfrm>
            <a:off x="885825" y="3457575"/>
            <a:ext cx="1028700" cy="485775"/>
          </a:xfrm>
          <a:prstGeom prst="wedgeRoundRectCallout">
            <a:avLst>
              <a:gd fmla="val -41472"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39"/>
          <p:cNvSpPr/>
          <p:nvPr>
            <p:ph idx="8" type="body"/>
          </p:nvPr>
        </p:nvSpPr>
        <p:spPr>
          <a:xfrm>
            <a:off x="2695575" y="2676525"/>
            <a:ext cx="1028700" cy="485775"/>
          </a:xfrm>
          <a:prstGeom prst="wedgeRoundRectCallout">
            <a:avLst>
              <a:gd fmla="val -40734" name="adj1"/>
              <a:gd fmla="val 75007"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39"/>
          <p:cNvSpPr/>
          <p:nvPr>
            <p:ph idx="9" type="body"/>
          </p:nvPr>
        </p:nvSpPr>
        <p:spPr>
          <a:xfrm>
            <a:off x="4467225" y="1895475"/>
            <a:ext cx="1028700" cy="485775"/>
          </a:xfrm>
          <a:prstGeom prst="wedgeRoundRectCallout">
            <a:avLst>
              <a:gd fmla="val -42210"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39"/>
          <p:cNvSpPr/>
          <p:nvPr>
            <p:ph idx="13" type="body"/>
          </p:nvPr>
        </p:nvSpPr>
        <p:spPr>
          <a:xfrm>
            <a:off x="885825" y="2676525"/>
            <a:ext cx="1028700" cy="485775"/>
          </a:xfrm>
          <a:prstGeom prst="wedgeRoundRectCallout">
            <a:avLst>
              <a:gd fmla="val -40734"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39"/>
          <p:cNvSpPr/>
          <p:nvPr>
            <p:ph idx="14" type="body"/>
          </p:nvPr>
        </p:nvSpPr>
        <p:spPr>
          <a:xfrm>
            <a:off x="2695575" y="1895475"/>
            <a:ext cx="1028700" cy="485775"/>
          </a:xfrm>
          <a:prstGeom prst="wedgeRoundRectCallout">
            <a:avLst>
              <a:gd fmla="val -44425"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39"/>
          <p:cNvSpPr/>
          <p:nvPr>
            <p:ph idx="15" type="body"/>
          </p:nvPr>
        </p:nvSpPr>
        <p:spPr>
          <a:xfrm>
            <a:off x="2695575" y="3457575"/>
            <a:ext cx="1028700" cy="485775"/>
          </a:xfrm>
          <a:prstGeom prst="wedgeRoundRectCallout">
            <a:avLst>
              <a:gd fmla="val -39995" name="adj1"/>
              <a:gd fmla="val 75007"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39"/>
          <p:cNvSpPr/>
          <p:nvPr>
            <p:ph idx="16" type="body"/>
          </p:nvPr>
        </p:nvSpPr>
        <p:spPr>
          <a:xfrm>
            <a:off x="4467225" y="2676525"/>
            <a:ext cx="1028700" cy="485775"/>
          </a:xfrm>
          <a:prstGeom prst="wedgeRoundRectCallout">
            <a:avLst>
              <a:gd fmla="val -41472" name="adj1"/>
              <a:gd fmla="val 7344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39"/>
          <p:cNvSpPr/>
          <p:nvPr>
            <p:ph idx="17" type="body"/>
          </p:nvPr>
        </p:nvSpPr>
        <p:spPr>
          <a:xfrm>
            <a:off x="2695575" y="4267200"/>
            <a:ext cx="1028700" cy="485775"/>
          </a:xfrm>
          <a:prstGeom prst="wedgeRoundRectCallout">
            <a:avLst>
              <a:gd fmla="val -42210" name="adj1"/>
              <a:gd fmla="val 78134"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39"/>
          <p:cNvSpPr/>
          <p:nvPr>
            <p:ph idx="18" type="body"/>
          </p:nvPr>
        </p:nvSpPr>
        <p:spPr>
          <a:xfrm>
            <a:off x="4467225" y="3457575"/>
            <a:ext cx="1028700" cy="485775"/>
          </a:xfrm>
          <a:prstGeom prst="wedgeRoundRectCallout">
            <a:avLst>
              <a:gd fmla="val -41472" name="adj1"/>
              <a:gd fmla="val 76571" name="adj2"/>
              <a:gd fmla="val 16667" name="adj3"/>
            </a:avLst>
          </a:prstGeom>
          <a:solidFill>
            <a:schemeClr val="accent2"/>
          </a:solid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1pPr>
            <a:lvl2pPr indent="-228600" lvl="1" marL="9144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2pPr>
            <a:lvl3pPr indent="-228600" lvl="2" marL="13716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3pPr>
            <a:lvl4pPr indent="-228600" lvl="3" marL="18288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4pPr>
            <a:lvl5pPr indent="-228600" lvl="4" marL="2286000" algn="ctr">
              <a:lnSpc>
                <a:spcPct val="100000"/>
              </a:lnSpc>
              <a:spcBef>
                <a:spcPts val="0"/>
              </a:spcBef>
              <a:spcAft>
                <a:spcPts val="0"/>
              </a:spcAft>
              <a:buClr>
                <a:schemeClr val="lt1"/>
              </a:buClr>
              <a:buSzPts val="1100"/>
              <a:buNone/>
              <a:defRPr b="0" sz="1100">
                <a:solidFill>
                  <a:schemeClr val="lt1"/>
                </a:solidFill>
                <a:latin typeface="Dosis"/>
                <a:ea typeface="Dosis"/>
                <a:cs typeface="Dosis"/>
                <a:sym typeface="Dosi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39"/>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9"/>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
  <p:cSld name="Exe 3">
    <p:spTree>
      <p:nvGrpSpPr>
        <p:cNvPr id="250" name="Shape 250"/>
        <p:cNvGrpSpPr/>
        <p:nvPr/>
      </p:nvGrpSpPr>
      <p:grpSpPr>
        <a:xfrm>
          <a:off x="0" y="0"/>
          <a:ext cx="0" cy="0"/>
          <a:chOff x="0" y="0"/>
          <a:chExt cx="0" cy="0"/>
        </a:xfrm>
      </p:grpSpPr>
      <p:sp>
        <p:nvSpPr>
          <p:cNvPr id="251" name="Google Shape;251;p40"/>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40"/>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53" name="Google Shape;253;p40"/>
          <p:cNvSpPr/>
          <p:nvPr>
            <p:ph idx="2" type="pic"/>
          </p:nvPr>
        </p:nvSpPr>
        <p:spPr>
          <a:xfrm>
            <a:off x="7972425" y="4743450"/>
            <a:ext cx="919162" cy="221403"/>
          </a:xfrm>
          <a:prstGeom prst="rect">
            <a:avLst/>
          </a:prstGeom>
          <a:noFill/>
          <a:ln>
            <a:noFill/>
          </a:ln>
        </p:spPr>
      </p:sp>
      <p:sp>
        <p:nvSpPr>
          <p:cNvPr id="254" name="Google Shape;254;p40"/>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255" name="Google Shape;255;p40"/>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40"/>
          <p:cNvSpPr/>
          <p:nvPr/>
        </p:nvSpPr>
        <p:spPr>
          <a:xfrm>
            <a:off x="3476625" y="1062037"/>
            <a:ext cx="4286250" cy="34056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40"/>
          <p:cNvSpPr txBox="1"/>
          <p:nvPr>
            <p:ph idx="1" type="body"/>
          </p:nvPr>
        </p:nvSpPr>
        <p:spPr>
          <a:xfrm>
            <a:off x="3733800" y="1943728"/>
            <a:ext cx="3769680" cy="22773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D9E6FB"/>
              </a:buClr>
              <a:buSzPts val="1400"/>
              <a:buFont typeface="Arial"/>
              <a:buNone/>
              <a:defRPr sz="1400">
                <a:solidFill>
                  <a:srgbClr val="D9E6FB"/>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40"/>
          <p:cNvSpPr txBox="1"/>
          <p:nvPr>
            <p:ph idx="3" type="body"/>
          </p:nvPr>
        </p:nvSpPr>
        <p:spPr>
          <a:xfrm>
            <a:off x="3733800" y="1314450"/>
            <a:ext cx="3771900"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D9E6FB"/>
              </a:buClr>
              <a:buSzPts val="2400"/>
              <a:buNone/>
              <a:defRPr sz="2400">
                <a:solidFill>
                  <a:srgbClr val="D9E6FB"/>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40"/>
          <p:cNvSpPr txBox="1"/>
          <p:nvPr>
            <p:ph type="title"/>
          </p:nvPr>
        </p:nvSpPr>
        <p:spPr>
          <a:xfrm>
            <a:off x="381000" y="1209675"/>
            <a:ext cx="2823905" cy="5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D14B24"/>
              </a:buClr>
              <a:buSzPts val="2400"/>
              <a:buFont typeface="Dosis Medium"/>
              <a:buNone/>
              <a:defRPr sz="2400">
                <a:solidFill>
                  <a:srgbClr val="D14B24"/>
                </a:solidFill>
                <a:latin typeface="Dosis Medium"/>
                <a:ea typeface="Dosis Medium"/>
                <a:cs typeface="Dosis Medium"/>
                <a:sym typeface="Dosi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0"/>
          <p:cNvSpPr txBox="1"/>
          <p:nvPr>
            <p:ph idx="4" type="body"/>
          </p:nvPr>
        </p:nvSpPr>
        <p:spPr>
          <a:xfrm>
            <a:off x="381000" y="1867528"/>
            <a:ext cx="2819400" cy="258954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40"/>
          <p:cNvSpPr txBox="1"/>
          <p:nvPr>
            <p:ph idx="5" type="title"/>
          </p:nvPr>
        </p:nvSpPr>
        <p:spPr>
          <a:xfrm>
            <a:off x="0" y="257175"/>
            <a:ext cx="3219450" cy="647700"/>
          </a:xfrm>
          <a:prstGeom prst="rect">
            <a:avLst/>
          </a:prstGeom>
          <a:solidFill>
            <a:schemeClr val="dk2"/>
          </a:solidFill>
          <a:ln>
            <a:noFill/>
          </a:ln>
        </p:spPr>
        <p:txBody>
          <a:bodyPr anchorCtr="0" anchor="ctr" bIns="0" lIns="381000" spcFirstLastPara="1" rIns="0" wrap="square" tIns="0">
            <a:no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0"/>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0"/>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64" name="Shape 264"/>
        <p:cNvGrpSpPr/>
        <p:nvPr/>
      </p:nvGrpSpPr>
      <p:grpSpPr>
        <a:xfrm>
          <a:off x="0" y="0"/>
          <a:ext cx="0" cy="0"/>
          <a:chOff x="0" y="0"/>
          <a:chExt cx="0" cy="0"/>
        </a:xfrm>
      </p:grpSpPr>
      <p:sp>
        <p:nvSpPr>
          <p:cNvPr id="265" name="Google Shape;265;p41"/>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41"/>
          <p:cNvSpPr txBox="1"/>
          <p:nvPr>
            <p:ph idx="12" type="sldNum"/>
          </p:nvPr>
        </p:nvSpPr>
        <p:spPr>
          <a:xfrm>
            <a:off x="8608219" y="469057"/>
            <a:ext cx="357187" cy="250031"/>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67" name="Google Shape;267;p41"/>
          <p:cNvSpPr/>
          <p:nvPr>
            <p:ph idx="2" type="pic"/>
          </p:nvPr>
        </p:nvSpPr>
        <p:spPr>
          <a:xfrm>
            <a:off x="7972425" y="4746802"/>
            <a:ext cx="919162" cy="221403"/>
          </a:xfrm>
          <a:prstGeom prst="rect">
            <a:avLst/>
          </a:prstGeom>
          <a:noFill/>
          <a:ln>
            <a:noFill/>
          </a:ln>
        </p:spPr>
      </p:sp>
      <p:sp>
        <p:nvSpPr>
          <p:cNvPr id="268" name="Google Shape;268;p41"/>
          <p:cNvSpPr/>
          <p:nvPr/>
        </p:nvSpPr>
        <p:spPr>
          <a:xfrm>
            <a:off x="0" y="3400425"/>
            <a:ext cx="9144000" cy="428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69" name="Google Shape;269;p41"/>
          <p:cNvGrpSpPr/>
          <p:nvPr/>
        </p:nvGrpSpPr>
        <p:grpSpPr>
          <a:xfrm>
            <a:off x="1696924" y="2526845"/>
            <a:ext cx="5451448" cy="352635"/>
            <a:chOff x="2262566" y="3369127"/>
            <a:chExt cx="7268597" cy="1751256"/>
          </a:xfrm>
        </p:grpSpPr>
        <p:cxnSp>
          <p:nvCxnSpPr>
            <p:cNvPr id="270" name="Google Shape;270;p41"/>
            <p:cNvCxnSpPr/>
            <p:nvPr/>
          </p:nvCxnSpPr>
          <p:spPr>
            <a:xfrm>
              <a:off x="2262566" y="3369127"/>
              <a:ext cx="0" cy="1751256"/>
            </a:xfrm>
            <a:prstGeom prst="straightConnector1">
              <a:avLst/>
            </a:prstGeom>
            <a:noFill/>
            <a:ln cap="flat" cmpd="sng" w="28575">
              <a:solidFill>
                <a:schemeClr val="dk2"/>
              </a:solidFill>
              <a:prstDash val="solid"/>
              <a:miter lim="800000"/>
              <a:headEnd len="sm" w="sm" type="none"/>
              <a:tailEnd len="sm" w="sm" type="none"/>
            </a:ln>
          </p:spPr>
        </p:cxnSp>
        <p:cxnSp>
          <p:nvCxnSpPr>
            <p:cNvPr id="271" name="Google Shape;271;p41"/>
            <p:cNvCxnSpPr/>
            <p:nvPr/>
          </p:nvCxnSpPr>
          <p:spPr>
            <a:xfrm>
              <a:off x="4672806" y="3369127"/>
              <a:ext cx="0" cy="1751256"/>
            </a:xfrm>
            <a:prstGeom prst="straightConnector1">
              <a:avLst/>
            </a:prstGeom>
            <a:noFill/>
            <a:ln cap="flat" cmpd="sng" w="28575">
              <a:solidFill>
                <a:schemeClr val="dk2"/>
              </a:solidFill>
              <a:prstDash val="solid"/>
              <a:miter lim="800000"/>
              <a:headEnd len="sm" w="sm" type="none"/>
              <a:tailEnd len="sm" w="sm" type="none"/>
            </a:ln>
          </p:spPr>
        </p:cxnSp>
        <p:cxnSp>
          <p:nvCxnSpPr>
            <p:cNvPr id="272" name="Google Shape;272;p41"/>
            <p:cNvCxnSpPr/>
            <p:nvPr/>
          </p:nvCxnSpPr>
          <p:spPr>
            <a:xfrm>
              <a:off x="7117830" y="3369127"/>
              <a:ext cx="0" cy="1751256"/>
            </a:xfrm>
            <a:prstGeom prst="straightConnector1">
              <a:avLst/>
            </a:prstGeom>
            <a:noFill/>
            <a:ln cap="flat" cmpd="sng" w="28575">
              <a:solidFill>
                <a:schemeClr val="dk2"/>
              </a:solidFill>
              <a:prstDash val="solid"/>
              <a:miter lim="800000"/>
              <a:headEnd len="sm" w="sm" type="none"/>
              <a:tailEnd len="sm" w="sm" type="none"/>
            </a:ln>
          </p:spPr>
        </p:cxnSp>
        <p:cxnSp>
          <p:nvCxnSpPr>
            <p:cNvPr id="273" name="Google Shape;273;p41"/>
            <p:cNvCxnSpPr/>
            <p:nvPr/>
          </p:nvCxnSpPr>
          <p:spPr>
            <a:xfrm>
              <a:off x="9531163" y="3369127"/>
              <a:ext cx="0" cy="1751256"/>
            </a:xfrm>
            <a:prstGeom prst="straightConnector1">
              <a:avLst/>
            </a:prstGeom>
            <a:noFill/>
            <a:ln cap="flat" cmpd="sng" w="28575">
              <a:solidFill>
                <a:schemeClr val="dk2"/>
              </a:solidFill>
              <a:prstDash val="solid"/>
              <a:miter lim="800000"/>
              <a:headEnd len="sm" w="sm" type="none"/>
              <a:tailEnd len="sm" w="sm" type="none"/>
            </a:ln>
          </p:spPr>
        </p:cxnSp>
      </p:grpSp>
      <p:sp>
        <p:nvSpPr>
          <p:cNvPr id="274" name="Google Shape;274;p41"/>
          <p:cNvSpPr/>
          <p:nvPr/>
        </p:nvSpPr>
        <p:spPr>
          <a:xfrm>
            <a:off x="1033462" y="2857500"/>
            <a:ext cx="1285875" cy="1107281"/>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75" name="Google Shape;275;p41"/>
          <p:cNvSpPr/>
          <p:nvPr/>
        </p:nvSpPr>
        <p:spPr>
          <a:xfrm>
            <a:off x="1033462" y="2857500"/>
            <a:ext cx="1285875" cy="1107281"/>
          </a:xfrm>
          <a:prstGeom prst="hexagon">
            <a:avLst>
              <a:gd fmla="val 25000" name="adj"/>
              <a:gd fmla="val 115470" name="vf"/>
            </a:avLst>
          </a:prstGeom>
          <a:blipFill rotWithShape="1">
            <a:blip r:embed="rId2">
              <a:alphaModFix amt="14999"/>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76" name="Google Shape;276;p41"/>
          <p:cNvSpPr/>
          <p:nvPr/>
        </p:nvSpPr>
        <p:spPr>
          <a:xfrm>
            <a:off x="2857500" y="2857500"/>
            <a:ext cx="1285875" cy="1107281"/>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77" name="Google Shape;277;p41"/>
          <p:cNvSpPr/>
          <p:nvPr/>
        </p:nvSpPr>
        <p:spPr>
          <a:xfrm>
            <a:off x="2857500" y="2857500"/>
            <a:ext cx="1285875" cy="1107281"/>
          </a:xfrm>
          <a:prstGeom prst="hexagon">
            <a:avLst>
              <a:gd fmla="val 25000" name="adj"/>
              <a:gd fmla="val 115470" name="vf"/>
            </a:avLst>
          </a:prstGeom>
          <a:blipFill rotWithShape="1">
            <a:blip r:embed="rId3">
              <a:alphaModFix amt="14999"/>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78" name="Google Shape;278;p41"/>
          <p:cNvSpPr/>
          <p:nvPr/>
        </p:nvSpPr>
        <p:spPr>
          <a:xfrm>
            <a:off x="4681537" y="2857500"/>
            <a:ext cx="1285875" cy="110728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79" name="Google Shape;279;p41"/>
          <p:cNvSpPr/>
          <p:nvPr/>
        </p:nvSpPr>
        <p:spPr>
          <a:xfrm>
            <a:off x="4681537" y="2857500"/>
            <a:ext cx="1285875" cy="1107281"/>
          </a:xfrm>
          <a:prstGeom prst="hexagon">
            <a:avLst>
              <a:gd fmla="val 25000" name="adj"/>
              <a:gd fmla="val 115470" name="vf"/>
            </a:avLst>
          </a:prstGeom>
          <a:blipFill rotWithShape="1">
            <a:blip r:embed="rId4">
              <a:alphaModFix amt="14999"/>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80" name="Google Shape;280;p41"/>
          <p:cNvSpPr/>
          <p:nvPr/>
        </p:nvSpPr>
        <p:spPr>
          <a:xfrm>
            <a:off x="6505574" y="2857500"/>
            <a:ext cx="1285875" cy="1107281"/>
          </a:xfrm>
          <a:prstGeom prst="hexagon">
            <a:avLst>
              <a:gd fmla="val 25000" name="adj"/>
              <a:gd fmla="val 115470" name="vf"/>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81" name="Google Shape;281;p41"/>
          <p:cNvSpPr/>
          <p:nvPr/>
        </p:nvSpPr>
        <p:spPr>
          <a:xfrm>
            <a:off x="6505574" y="2857500"/>
            <a:ext cx="1285875" cy="1107281"/>
          </a:xfrm>
          <a:prstGeom prst="hexagon">
            <a:avLst>
              <a:gd fmla="val 25000" name="adj"/>
              <a:gd fmla="val 115470" name="vf"/>
            </a:avLst>
          </a:prstGeom>
          <a:blipFill rotWithShape="1">
            <a:blip r:embed="rId5">
              <a:alphaModFix amt="14999"/>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Unica One"/>
              <a:ea typeface="Unica One"/>
              <a:cs typeface="Unica One"/>
              <a:sym typeface="Unica One"/>
            </a:endParaRPr>
          </a:p>
        </p:txBody>
      </p:sp>
      <p:sp>
        <p:nvSpPr>
          <p:cNvPr id="282" name="Google Shape;282;p41"/>
          <p:cNvSpPr/>
          <p:nvPr>
            <p:ph idx="1" type="body"/>
          </p:nvPr>
        </p:nvSpPr>
        <p:spPr>
          <a:xfrm>
            <a:off x="4681537" y="2857500"/>
            <a:ext cx="1285875" cy="1107281"/>
          </a:xfrm>
          <a:prstGeom prst="hexagon">
            <a:avLst>
              <a:gd fmla="val 25000" name="adj"/>
              <a:gd fmla="val 115470" name="vf"/>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FFFFFF"/>
              </a:buClr>
              <a:buSzPts val="1600"/>
              <a:buNone/>
              <a:defRPr b="1" sz="1600">
                <a:solidFill>
                  <a:srgbClr val="FFFFFF"/>
                </a:solidFill>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41"/>
          <p:cNvSpPr/>
          <p:nvPr>
            <p:ph idx="3" type="body"/>
          </p:nvPr>
        </p:nvSpPr>
        <p:spPr>
          <a:xfrm>
            <a:off x="6505574" y="2857500"/>
            <a:ext cx="1285875" cy="1107281"/>
          </a:xfrm>
          <a:prstGeom prst="hexagon">
            <a:avLst>
              <a:gd fmla="val 25000" name="adj"/>
              <a:gd fmla="val 115470" name="vf"/>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FFFFFF"/>
              </a:buClr>
              <a:buSzPts val="1600"/>
              <a:buNone/>
              <a:defRPr b="1" sz="1600">
                <a:solidFill>
                  <a:srgbClr val="FFFFFF"/>
                </a:solidFill>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41"/>
          <p:cNvSpPr/>
          <p:nvPr>
            <p:ph idx="4" type="body"/>
          </p:nvPr>
        </p:nvSpPr>
        <p:spPr>
          <a:xfrm>
            <a:off x="2857500" y="2857500"/>
            <a:ext cx="1285875" cy="1107281"/>
          </a:xfrm>
          <a:prstGeom prst="hexagon">
            <a:avLst>
              <a:gd fmla="val 25000" name="adj"/>
              <a:gd fmla="val 115470" name="vf"/>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FFFFFF"/>
              </a:buClr>
              <a:buSzPts val="1600"/>
              <a:buNone/>
              <a:defRPr b="1" sz="1600">
                <a:solidFill>
                  <a:srgbClr val="FFFFFF"/>
                </a:solidFill>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41"/>
          <p:cNvSpPr/>
          <p:nvPr>
            <p:ph idx="5" type="body"/>
          </p:nvPr>
        </p:nvSpPr>
        <p:spPr>
          <a:xfrm>
            <a:off x="1033462" y="2857500"/>
            <a:ext cx="1285875" cy="1107281"/>
          </a:xfrm>
          <a:prstGeom prst="hexagon">
            <a:avLst>
              <a:gd fmla="val 25000" name="adj"/>
              <a:gd fmla="val 115470" name="vf"/>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FFFFFF"/>
              </a:buClr>
              <a:buSzPts val="1600"/>
              <a:buNone/>
              <a:defRPr b="1" sz="1600">
                <a:solidFill>
                  <a:srgbClr val="FFFFFF"/>
                </a:solidFill>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41"/>
          <p:cNvSpPr txBox="1"/>
          <p:nvPr>
            <p:ph idx="6" type="body"/>
          </p:nvPr>
        </p:nvSpPr>
        <p:spPr>
          <a:xfrm>
            <a:off x="4705952" y="2039376"/>
            <a:ext cx="1275416" cy="473852"/>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chemeClr val="accent4"/>
              </a:buClr>
              <a:buSzPts val="1400"/>
              <a:buNone/>
              <a:defRPr b="1" sz="1400">
                <a:solidFill>
                  <a:schemeClr val="accent4"/>
                </a:solidFill>
                <a:latin typeface="Unica One"/>
                <a:ea typeface="Unica One"/>
                <a:cs typeface="Unica One"/>
                <a:sym typeface="Unica One"/>
              </a:defRPr>
            </a:lvl1pPr>
            <a:lvl2pPr indent="-228600" lvl="1" marL="9144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2pPr>
            <a:lvl3pPr indent="-228600" lvl="2" marL="13716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3pPr>
            <a:lvl4pPr indent="-228600" lvl="3" marL="18288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4pPr>
            <a:lvl5pPr indent="-228600" lvl="4" marL="22860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7" name="Google Shape;287;p41"/>
          <p:cNvSpPr txBox="1"/>
          <p:nvPr>
            <p:ph idx="7" type="body"/>
          </p:nvPr>
        </p:nvSpPr>
        <p:spPr>
          <a:xfrm>
            <a:off x="2866894" y="2039376"/>
            <a:ext cx="1275416" cy="473852"/>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chemeClr val="accent4"/>
              </a:buClr>
              <a:buSzPts val="1400"/>
              <a:buNone/>
              <a:defRPr b="1" sz="1400">
                <a:solidFill>
                  <a:schemeClr val="accent4"/>
                </a:solidFill>
                <a:latin typeface="Unica One"/>
                <a:ea typeface="Unica One"/>
                <a:cs typeface="Unica One"/>
                <a:sym typeface="Unica One"/>
              </a:defRPr>
            </a:lvl1pPr>
            <a:lvl2pPr indent="-228600" lvl="1" marL="9144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2pPr>
            <a:lvl3pPr indent="-228600" lvl="2" marL="13716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3pPr>
            <a:lvl4pPr indent="-228600" lvl="3" marL="18288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4pPr>
            <a:lvl5pPr indent="-228600" lvl="4" marL="22860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41"/>
          <p:cNvSpPr txBox="1"/>
          <p:nvPr>
            <p:ph idx="8" type="body"/>
          </p:nvPr>
        </p:nvSpPr>
        <p:spPr>
          <a:xfrm>
            <a:off x="1057139" y="2039376"/>
            <a:ext cx="1275416" cy="473852"/>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chemeClr val="accent4"/>
              </a:buClr>
              <a:buSzPts val="1400"/>
              <a:buNone/>
              <a:defRPr b="1" sz="1400">
                <a:solidFill>
                  <a:schemeClr val="accent4"/>
                </a:solidFill>
                <a:latin typeface="Unica One"/>
                <a:ea typeface="Unica One"/>
                <a:cs typeface="Unica One"/>
                <a:sym typeface="Unica One"/>
              </a:defRPr>
            </a:lvl1pPr>
            <a:lvl2pPr indent="-228600" lvl="1" marL="9144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2pPr>
            <a:lvl3pPr indent="-228600" lvl="2" marL="13716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3pPr>
            <a:lvl4pPr indent="-228600" lvl="3" marL="18288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4pPr>
            <a:lvl5pPr indent="-228600" lvl="4" marL="22860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41"/>
          <p:cNvSpPr txBox="1"/>
          <p:nvPr>
            <p:ph idx="9" type="body"/>
          </p:nvPr>
        </p:nvSpPr>
        <p:spPr>
          <a:xfrm>
            <a:off x="6501048" y="2039376"/>
            <a:ext cx="1275416" cy="473852"/>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chemeClr val="accent4"/>
              </a:buClr>
              <a:buSzPts val="1400"/>
              <a:buNone/>
              <a:defRPr b="1" sz="1400">
                <a:solidFill>
                  <a:schemeClr val="accent4"/>
                </a:solidFill>
                <a:latin typeface="Unica One"/>
                <a:ea typeface="Unica One"/>
                <a:cs typeface="Unica One"/>
                <a:sym typeface="Unica One"/>
              </a:defRPr>
            </a:lvl1pPr>
            <a:lvl2pPr indent="-228600" lvl="1" marL="9144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2pPr>
            <a:lvl3pPr indent="-228600" lvl="2" marL="13716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3pPr>
            <a:lvl4pPr indent="-228600" lvl="3" marL="18288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4pPr>
            <a:lvl5pPr indent="-228600" lvl="4" marL="2286000" algn="l">
              <a:lnSpc>
                <a:spcPct val="100000"/>
              </a:lnSpc>
              <a:spcBef>
                <a:spcPts val="500"/>
              </a:spcBef>
              <a:spcAft>
                <a:spcPts val="0"/>
              </a:spcAft>
              <a:buClr>
                <a:schemeClr val="accent4"/>
              </a:buClr>
              <a:buSzPts val="1600"/>
              <a:buNone/>
              <a:defRPr sz="1600">
                <a:solidFill>
                  <a:schemeClr val="accent4"/>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41"/>
          <p:cNvSpPr txBox="1"/>
          <p:nvPr>
            <p:ph idx="13" type="body"/>
          </p:nvPr>
        </p:nvSpPr>
        <p:spPr>
          <a:xfrm>
            <a:off x="381000" y="1214437"/>
            <a:ext cx="5976299"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41"/>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2" name="Google Shape;292;p41"/>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41"/>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41"/>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4">
    <p:spTree>
      <p:nvGrpSpPr>
        <p:cNvPr id="295" name="Shape 295"/>
        <p:cNvGrpSpPr/>
        <p:nvPr/>
      </p:nvGrpSpPr>
      <p:grpSpPr>
        <a:xfrm>
          <a:off x="0" y="0"/>
          <a:ext cx="0" cy="0"/>
          <a:chOff x="0" y="0"/>
          <a:chExt cx="0" cy="0"/>
        </a:xfrm>
      </p:grpSpPr>
      <p:sp>
        <p:nvSpPr>
          <p:cNvPr id="296" name="Google Shape;296;p42"/>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7" name="Google Shape;297;p42"/>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98" name="Google Shape;298;p42"/>
          <p:cNvSpPr/>
          <p:nvPr>
            <p:ph idx="2" type="pic"/>
          </p:nvPr>
        </p:nvSpPr>
        <p:spPr>
          <a:xfrm>
            <a:off x="7972425" y="4746804"/>
            <a:ext cx="919162" cy="221403"/>
          </a:xfrm>
          <a:prstGeom prst="rect">
            <a:avLst/>
          </a:prstGeom>
          <a:noFill/>
          <a:ln>
            <a:noFill/>
          </a:ln>
        </p:spPr>
      </p:sp>
      <p:sp>
        <p:nvSpPr>
          <p:cNvPr id="299" name="Google Shape;299;p42"/>
          <p:cNvSpPr txBox="1"/>
          <p:nvPr>
            <p:ph idx="1" type="body"/>
          </p:nvPr>
        </p:nvSpPr>
        <p:spPr>
          <a:xfrm>
            <a:off x="381000" y="1214437"/>
            <a:ext cx="2303392"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42"/>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301" name="Google Shape;301;p42"/>
          <p:cNvSpPr txBox="1"/>
          <p:nvPr>
            <p:ph idx="3" type="body"/>
          </p:nvPr>
        </p:nvSpPr>
        <p:spPr>
          <a:xfrm>
            <a:off x="381000" y="1809750"/>
            <a:ext cx="2303049" cy="17465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Font typeface="Arial"/>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42"/>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p42"/>
          <p:cNvSpPr txBox="1"/>
          <p:nvPr>
            <p:ph idx="4" type="body"/>
          </p:nvPr>
        </p:nvSpPr>
        <p:spPr>
          <a:xfrm>
            <a:off x="2996812" y="1214437"/>
            <a:ext cx="4643437" cy="2342616"/>
          </a:xfrm>
          <a:prstGeom prst="rect">
            <a:avLst/>
          </a:prstGeom>
          <a:noFill/>
          <a:ln>
            <a:noFill/>
          </a:ln>
        </p:spPr>
        <p:txBody>
          <a:bodyPr anchorCtr="0" anchor="t" bIns="45700" lIns="0" spcFirstLastPara="1" rIns="91425" wrap="square" tIns="0">
            <a:normAutofit/>
          </a:bodyPr>
          <a:lstStyle>
            <a:lvl1pPr indent="-228600" lvl="0" marL="457200" algn="l">
              <a:lnSpc>
                <a:spcPct val="100000"/>
              </a:lnSpc>
              <a:spcBef>
                <a:spcPts val="1000"/>
              </a:spcBef>
              <a:spcAft>
                <a:spcPts val="0"/>
              </a:spcAft>
              <a:buClr>
                <a:schemeClr val="dk1"/>
              </a:buClr>
              <a:buSzPts val="1400"/>
              <a:buNone/>
              <a:defRPr b="0" sz="1400">
                <a:latin typeface="Unica One"/>
                <a:ea typeface="Unica One"/>
                <a:cs typeface="Unica One"/>
                <a:sym typeface="Unica One"/>
              </a:defRPr>
            </a:lvl1pPr>
            <a:lvl2pPr indent="-228600" lvl="1" marL="914400" algn="l">
              <a:lnSpc>
                <a:spcPct val="100000"/>
              </a:lnSpc>
              <a:spcBef>
                <a:spcPts val="500"/>
              </a:spcBef>
              <a:spcAft>
                <a:spcPts val="0"/>
              </a:spcAft>
              <a:buClr>
                <a:schemeClr val="dk1"/>
              </a:buClr>
              <a:buSzPts val="1400"/>
              <a:buNone/>
              <a:defRPr b="0" sz="1400">
                <a:latin typeface="Unica One"/>
                <a:ea typeface="Unica One"/>
                <a:cs typeface="Unica One"/>
                <a:sym typeface="Unica One"/>
              </a:defRPr>
            </a:lvl2pPr>
            <a:lvl3pPr indent="-228600" lvl="2" marL="1371600" algn="l">
              <a:lnSpc>
                <a:spcPct val="100000"/>
              </a:lnSpc>
              <a:spcBef>
                <a:spcPts val="500"/>
              </a:spcBef>
              <a:spcAft>
                <a:spcPts val="0"/>
              </a:spcAft>
              <a:buClr>
                <a:schemeClr val="dk1"/>
              </a:buClr>
              <a:buSzPts val="1400"/>
              <a:buNone/>
              <a:defRPr b="0" sz="1400">
                <a:latin typeface="Unica One"/>
                <a:ea typeface="Unica One"/>
                <a:cs typeface="Unica One"/>
                <a:sym typeface="Unica One"/>
              </a:defRPr>
            </a:lvl3pPr>
            <a:lvl4pPr indent="-228600" lvl="3" marL="1828800" algn="l">
              <a:lnSpc>
                <a:spcPct val="100000"/>
              </a:lnSpc>
              <a:spcBef>
                <a:spcPts val="500"/>
              </a:spcBef>
              <a:spcAft>
                <a:spcPts val="0"/>
              </a:spcAft>
              <a:buClr>
                <a:schemeClr val="dk1"/>
              </a:buClr>
              <a:buSzPts val="1400"/>
              <a:buNone/>
              <a:defRPr b="0" sz="1400">
                <a:latin typeface="Unica One"/>
                <a:ea typeface="Unica One"/>
                <a:cs typeface="Unica One"/>
                <a:sym typeface="Unica One"/>
              </a:defRPr>
            </a:lvl4pPr>
            <a:lvl5pPr indent="-228600" lvl="4" marL="2286000" algn="l">
              <a:lnSpc>
                <a:spcPct val="100000"/>
              </a:lnSpc>
              <a:spcBef>
                <a:spcPts val="500"/>
              </a:spcBef>
              <a:spcAft>
                <a:spcPts val="0"/>
              </a:spcAft>
              <a:buClr>
                <a:schemeClr val="dk1"/>
              </a:buClr>
              <a:buSzPts val="1400"/>
              <a:buNone/>
              <a:defRPr b="0" sz="1400">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42"/>
          <p:cNvSpPr txBox="1"/>
          <p:nvPr>
            <p:ph type="title"/>
          </p:nvPr>
        </p:nvSpPr>
        <p:spPr>
          <a:xfrm>
            <a:off x="381000" y="3800475"/>
            <a:ext cx="7258050" cy="704183"/>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Unica One"/>
              <a:buNone/>
              <a:defRPr b="1" sz="2800" cap="none">
                <a:solidFill>
                  <a:schemeClr val="dk1"/>
                </a:solidFill>
                <a:latin typeface="Unica One"/>
                <a:ea typeface="Unica One"/>
                <a:cs typeface="Unica One"/>
                <a:sym typeface="Unica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42"/>
          <p:cNvSpPr txBox="1"/>
          <p:nvPr>
            <p:ph idx="5"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42"/>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42"/>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is SCRUM">
  <p:cSld name="What is SCRUM">
    <p:spTree>
      <p:nvGrpSpPr>
        <p:cNvPr id="24" name="Shape 24"/>
        <p:cNvGrpSpPr/>
        <p:nvPr/>
      </p:nvGrpSpPr>
      <p:grpSpPr>
        <a:xfrm>
          <a:off x="0" y="0"/>
          <a:ext cx="0" cy="0"/>
          <a:chOff x="0" y="0"/>
          <a:chExt cx="0" cy="0"/>
        </a:xfrm>
      </p:grpSpPr>
      <p:sp>
        <p:nvSpPr>
          <p:cNvPr id="25" name="Google Shape;25;p26"/>
          <p:cNvSpPr/>
          <p:nvPr/>
        </p:nvSpPr>
        <p:spPr>
          <a:xfrm>
            <a:off x="9088120" y="0"/>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6"/>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27" name="Google Shape;27;p26"/>
          <p:cNvSpPr txBox="1"/>
          <p:nvPr>
            <p:ph idx="1" type="body"/>
          </p:nvPr>
        </p:nvSpPr>
        <p:spPr>
          <a:xfrm>
            <a:off x="381000" y="1809750"/>
            <a:ext cx="3242253" cy="2914021"/>
          </a:xfrm>
          <a:prstGeom prst="rect">
            <a:avLst/>
          </a:prstGeom>
          <a:noFill/>
          <a:ln>
            <a:noFill/>
          </a:ln>
        </p:spPr>
        <p:txBody>
          <a:bodyPr anchorCtr="0" anchor="t" bIns="0" lIns="0" spcFirstLastPara="1" rIns="0" wrap="square" tIns="0">
            <a:noAutofit/>
          </a:bodyPr>
          <a:lstStyle>
            <a:lvl1pPr indent="-228600" lvl="0" marL="457200" marR="0" algn="l">
              <a:lnSpc>
                <a:spcPct val="125000"/>
              </a:lnSpc>
              <a:spcBef>
                <a:spcPts val="1000"/>
              </a:spcBef>
              <a:spcAft>
                <a:spcPts val="0"/>
              </a:spcAft>
              <a:buClr>
                <a:schemeClr val="dk1"/>
              </a:buClr>
              <a:buSzPts val="1400"/>
              <a:buFont typeface="Arial"/>
              <a:buNone/>
              <a:defRPr b="0" sz="1400">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6"/>
          <p:cNvSpPr txBox="1"/>
          <p:nvPr/>
        </p:nvSpPr>
        <p:spPr>
          <a:xfrm>
            <a:off x="4348445" y="2714175"/>
            <a:ext cx="1584344" cy="26281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Dosis"/>
              <a:buNone/>
            </a:pPr>
            <a:r>
              <a:t/>
            </a:r>
            <a:endParaRPr b="0" i="0" sz="2400" u="none" cap="none" strike="noStrike">
              <a:solidFill>
                <a:schemeClr val="dk1"/>
              </a:solidFill>
              <a:latin typeface="Dosis"/>
              <a:ea typeface="Dosis"/>
              <a:cs typeface="Dosis"/>
              <a:sym typeface="Dosis"/>
            </a:endParaRPr>
          </a:p>
        </p:txBody>
      </p:sp>
      <p:sp>
        <p:nvSpPr>
          <p:cNvPr id="29" name="Google Shape;29;p26"/>
          <p:cNvSpPr/>
          <p:nvPr>
            <p:ph idx="2" type="pic"/>
          </p:nvPr>
        </p:nvSpPr>
        <p:spPr>
          <a:xfrm>
            <a:off x="7980760" y="4743450"/>
            <a:ext cx="919162" cy="221403"/>
          </a:xfrm>
          <a:prstGeom prst="rect">
            <a:avLst/>
          </a:prstGeom>
          <a:noFill/>
          <a:ln>
            <a:noFill/>
          </a:ln>
        </p:spPr>
      </p:sp>
      <p:sp>
        <p:nvSpPr>
          <p:cNvPr id="30" name="Google Shape;30;p26"/>
          <p:cNvSpPr/>
          <p:nvPr>
            <p:ph idx="3" type="pic"/>
          </p:nvPr>
        </p:nvSpPr>
        <p:spPr>
          <a:xfrm>
            <a:off x="4133850" y="1285875"/>
            <a:ext cx="5010111" cy="3429000"/>
          </a:xfrm>
          <a:prstGeom prst="rect">
            <a:avLst/>
          </a:prstGeom>
          <a:noFill/>
          <a:ln>
            <a:noFill/>
          </a:ln>
        </p:spPr>
      </p:sp>
      <p:sp>
        <p:nvSpPr>
          <p:cNvPr id="31" name="Google Shape;31;p26"/>
          <p:cNvSpPr txBox="1"/>
          <p:nvPr>
            <p:ph idx="4" type="body"/>
          </p:nvPr>
        </p:nvSpPr>
        <p:spPr>
          <a:xfrm>
            <a:off x="381000" y="1200150"/>
            <a:ext cx="3242253"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26"/>
          <p:cNvSpPr txBox="1"/>
          <p:nvPr>
            <p:ph idx="5" type="body"/>
          </p:nvPr>
        </p:nvSpPr>
        <p:spPr>
          <a:xfrm>
            <a:off x="0" y="257175"/>
            <a:ext cx="3214687" cy="642937"/>
          </a:xfrm>
          <a:prstGeom prst="rect">
            <a:avLst/>
          </a:prstGeom>
          <a:solidFill>
            <a:srgbClr val="212745"/>
          </a:solidFill>
          <a:ln>
            <a:noFill/>
          </a:ln>
        </p:spPr>
        <p:txBody>
          <a:bodyPr anchorCtr="0" anchor="ctr" bIns="0" lIns="381000" spcFirstLastPara="1" rIns="0" wrap="square" tIns="0">
            <a:noAutofit/>
          </a:bodyPr>
          <a:lstStyle>
            <a:lvl1pPr indent="-228600" lvl="0" marL="457200" algn="l">
              <a:lnSpc>
                <a:spcPct val="100000"/>
              </a:lnSpc>
              <a:spcBef>
                <a:spcPts val="1000"/>
              </a:spcBef>
              <a:spcAft>
                <a:spcPts val="0"/>
              </a:spcAft>
              <a:buClr>
                <a:schemeClr val="lt2"/>
              </a:buClr>
              <a:buSzPts val="2800"/>
              <a:buNone/>
              <a:defRPr b="1" sz="2800" cap="none">
                <a:solidFill>
                  <a:schemeClr val="lt2"/>
                </a:solidFill>
                <a:latin typeface="Unica One"/>
                <a:ea typeface="Unica One"/>
                <a:cs typeface="Unica One"/>
                <a:sym typeface="Unica One"/>
              </a:defRPr>
            </a:lvl1pPr>
            <a:lvl2pPr indent="-228600" lvl="1" marL="914400" algn="l">
              <a:lnSpc>
                <a:spcPct val="100000"/>
              </a:lnSpc>
              <a:spcBef>
                <a:spcPts val="500"/>
              </a:spcBef>
              <a:spcAft>
                <a:spcPts val="0"/>
              </a:spcAft>
              <a:buClr>
                <a:srgbClr val="D9E6FB"/>
              </a:buClr>
              <a:buSzPts val="4100"/>
              <a:buNone/>
              <a:defRPr sz="4100">
                <a:solidFill>
                  <a:srgbClr val="D9E6FB"/>
                </a:solidFill>
                <a:latin typeface="Unica One"/>
                <a:ea typeface="Unica One"/>
                <a:cs typeface="Unica One"/>
                <a:sym typeface="Unica One"/>
              </a:defRPr>
            </a:lvl2pPr>
            <a:lvl3pPr indent="-228600" lvl="2" marL="1371600" algn="l">
              <a:lnSpc>
                <a:spcPct val="100000"/>
              </a:lnSpc>
              <a:spcBef>
                <a:spcPts val="500"/>
              </a:spcBef>
              <a:spcAft>
                <a:spcPts val="0"/>
              </a:spcAft>
              <a:buClr>
                <a:srgbClr val="D9E6FB"/>
              </a:buClr>
              <a:buSzPts val="4100"/>
              <a:buNone/>
              <a:defRPr sz="4100">
                <a:solidFill>
                  <a:srgbClr val="D9E6FB"/>
                </a:solidFill>
                <a:latin typeface="Unica One"/>
                <a:ea typeface="Unica One"/>
                <a:cs typeface="Unica One"/>
                <a:sym typeface="Unica One"/>
              </a:defRPr>
            </a:lvl3pPr>
            <a:lvl4pPr indent="-228600" lvl="3" marL="1828800" algn="l">
              <a:lnSpc>
                <a:spcPct val="100000"/>
              </a:lnSpc>
              <a:spcBef>
                <a:spcPts val="500"/>
              </a:spcBef>
              <a:spcAft>
                <a:spcPts val="0"/>
              </a:spcAft>
              <a:buClr>
                <a:srgbClr val="D9E6FB"/>
              </a:buClr>
              <a:buSzPts val="4100"/>
              <a:buNone/>
              <a:defRPr sz="4100">
                <a:solidFill>
                  <a:srgbClr val="D9E6FB"/>
                </a:solidFill>
                <a:latin typeface="Unica One"/>
                <a:ea typeface="Unica One"/>
                <a:cs typeface="Unica One"/>
                <a:sym typeface="Unica One"/>
              </a:defRPr>
            </a:lvl4pPr>
            <a:lvl5pPr indent="-228600" lvl="4" marL="2286000" algn="l">
              <a:lnSpc>
                <a:spcPct val="100000"/>
              </a:lnSpc>
              <a:spcBef>
                <a:spcPts val="500"/>
              </a:spcBef>
              <a:spcAft>
                <a:spcPts val="0"/>
              </a:spcAft>
              <a:buClr>
                <a:srgbClr val="D9E6FB"/>
              </a:buClr>
              <a:buSzPts val="4100"/>
              <a:buNone/>
              <a:defRPr sz="4100">
                <a:solidFill>
                  <a:srgbClr val="D9E6FB"/>
                </a:solidFill>
                <a:latin typeface="Unica One"/>
                <a:ea typeface="Unica One"/>
                <a:cs typeface="Unica One"/>
                <a:sym typeface="Unica 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6"/>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
  <p:cSld name="Exe">
    <p:spTree>
      <p:nvGrpSpPr>
        <p:cNvPr id="36" name="Shape 36"/>
        <p:cNvGrpSpPr/>
        <p:nvPr/>
      </p:nvGrpSpPr>
      <p:grpSpPr>
        <a:xfrm>
          <a:off x="0" y="0"/>
          <a:ext cx="0" cy="0"/>
          <a:chOff x="0" y="0"/>
          <a:chExt cx="0" cy="0"/>
        </a:xfrm>
      </p:grpSpPr>
      <p:sp>
        <p:nvSpPr>
          <p:cNvPr id="37" name="Google Shape;37;p27"/>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27"/>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39" name="Google Shape;39;p27"/>
          <p:cNvSpPr/>
          <p:nvPr>
            <p:ph idx="2" type="pic"/>
          </p:nvPr>
        </p:nvSpPr>
        <p:spPr>
          <a:xfrm>
            <a:off x="7980760" y="4743450"/>
            <a:ext cx="919162" cy="221403"/>
          </a:xfrm>
          <a:prstGeom prst="rect">
            <a:avLst/>
          </a:prstGeom>
          <a:noFill/>
          <a:ln>
            <a:noFill/>
          </a:ln>
        </p:spPr>
      </p:sp>
      <p:sp>
        <p:nvSpPr>
          <p:cNvPr id="40" name="Google Shape;40;p27"/>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7"/>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42" name="Google Shape;42;p27"/>
          <p:cNvSpPr txBox="1"/>
          <p:nvPr>
            <p:ph idx="3" type="body"/>
          </p:nvPr>
        </p:nvSpPr>
        <p:spPr>
          <a:xfrm>
            <a:off x="381000" y="1809750"/>
            <a:ext cx="5909452" cy="26673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Font typeface="Arial"/>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7"/>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27"/>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0"/>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7"/>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p:spTree>
      <p:nvGrpSpPr>
        <p:cNvPr id="47" name="Shape 47"/>
        <p:cNvGrpSpPr/>
        <p:nvPr/>
      </p:nvGrpSpPr>
      <p:grpSpPr>
        <a:xfrm>
          <a:off x="0" y="0"/>
          <a:ext cx="0" cy="0"/>
          <a:chOff x="0" y="0"/>
          <a:chExt cx="0" cy="0"/>
        </a:xfrm>
      </p:grpSpPr>
      <p:sp>
        <p:nvSpPr>
          <p:cNvPr id="48" name="Google Shape;48;p28"/>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28"/>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50" name="Google Shape;50;p28"/>
          <p:cNvSpPr/>
          <p:nvPr>
            <p:ph idx="2" type="pic"/>
          </p:nvPr>
        </p:nvSpPr>
        <p:spPr>
          <a:xfrm>
            <a:off x="7980760" y="4746804"/>
            <a:ext cx="919162" cy="221403"/>
          </a:xfrm>
          <a:prstGeom prst="rect">
            <a:avLst/>
          </a:prstGeom>
          <a:noFill/>
          <a:ln>
            <a:noFill/>
          </a:ln>
        </p:spPr>
      </p:sp>
      <p:sp>
        <p:nvSpPr>
          <p:cNvPr id="51" name="Google Shape;51;p28"/>
          <p:cNvSpPr txBox="1"/>
          <p:nvPr>
            <p:ph idx="1" type="body"/>
          </p:nvPr>
        </p:nvSpPr>
        <p:spPr>
          <a:xfrm>
            <a:off x="381000" y="1214437"/>
            <a:ext cx="5795629"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313131"/>
              </a:buClr>
              <a:buSzPts val="2000"/>
              <a:buNone/>
              <a:defRPr sz="2000">
                <a:solidFill>
                  <a:srgbClr val="313131"/>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8"/>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53" name="Google Shape;53;p28"/>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28"/>
          <p:cNvSpPr/>
          <p:nvPr>
            <p:ph idx="3" type="pic"/>
          </p:nvPr>
        </p:nvSpPr>
        <p:spPr>
          <a:xfrm>
            <a:off x="381000" y="1951386"/>
            <a:ext cx="5791456" cy="2971571"/>
          </a:xfrm>
          <a:prstGeom prst="rect">
            <a:avLst/>
          </a:prstGeom>
          <a:noFill/>
          <a:ln>
            <a:noFill/>
          </a:ln>
        </p:spPr>
      </p:sp>
      <p:sp>
        <p:nvSpPr>
          <p:cNvPr id="55" name="Google Shape;55;p28"/>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2">
    <p:spTree>
      <p:nvGrpSpPr>
        <p:cNvPr id="58" name="Shape 58"/>
        <p:cNvGrpSpPr/>
        <p:nvPr/>
      </p:nvGrpSpPr>
      <p:grpSpPr>
        <a:xfrm>
          <a:off x="0" y="0"/>
          <a:ext cx="0" cy="0"/>
          <a:chOff x="0" y="0"/>
          <a:chExt cx="0" cy="0"/>
        </a:xfrm>
      </p:grpSpPr>
      <p:sp>
        <p:nvSpPr>
          <p:cNvPr id="59" name="Google Shape;59;p29"/>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29"/>
          <p:cNvSpPr/>
          <p:nvPr/>
        </p:nvSpPr>
        <p:spPr>
          <a:xfrm>
            <a:off x="0" y="0"/>
            <a:ext cx="68580" cy="5143499"/>
          </a:xfrm>
          <a:prstGeom prst="rect">
            <a:avLst/>
          </a:prstGeom>
          <a:solidFill>
            <a:srgbClr val="47BE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29"/>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62" name="Google Shape;62;p29"/>
          <p:cNvSpPr/>
          <p:nvPr>
            <p:ph idx="2" type="pic"/>
          </p:nvPr>
        </p:nvSpPr>
        <p:spPr>
          <a:xfrm>
            <a:off x="7980760" y="4746804"/>
            <a:ext cx="919162" cy="221403"/>
          </a:xfrm>
          <a:prstGeom prst="rect">
            <a:avLst/>
          </a:prstGeom>
          <a:noFill/>
          <a:ln>
            <a:noFill/>
          </a:ln>
        </p:spPr>
      </p:sp>
      <p:sp>
        <p:nvSpPr>
          <p:cNvPr id="63" name="Google Shape;63;p29"/>
          <p:cNvSpPr txBox="1"/>
          <p:nvPr>
            <p:ph idx="1" type="body"/>
          </p:nvPr>
        </p:nvSpPr>
        <p:spPr>
          <a:xfrm>
            <a:off x="424957" y="1043406"/>
            <a:ext cx="5522433"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9"/>
          <p:cNvSpPr txBox="1"/>
          <p:nvPr/>
        </p:nvSpPr>
        <p:spPr>
          <a:xfrm>
            <a:off x="381000" y="5094636"/>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65" name="Google Shape;65;p29"/>
          <p:cNvSpPr txBox="1"/>
          <p:nvPr>
            <p:ph idx="3" type="body"/>
          </p:nvPr>
        </p:nvSpPr>
        <p:spPr>
          <a:xfrm>
            <a:off x="428625" y="1761391"/>
            <a:ext cx="5528252" cy="88505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6" name="Google Shape;66;p29"/>
          <p:cNvCxnSpPr/>
          <p:nvPr/>
        </p:nvCxnSpPr>
        <p:spPr>
          <a:xfrm>
            <a:off x="381000" y="4190524"/>
            <a:ext cx="5751194" cy="0"/>
          </a:xfrm>
          <a:prstGeom prst="straightConnector1">
            <a:avLst/>
          </a:prstGeom>
          <a:noFill/>
          <a:ln cap="flat" cmpd="sng" w="12700">
            <a:solidFill>
              <a:schemeClr val="accent1"/>
            </a:solidFill>
            <a:prstDash val="solid"/>
            <a:miter lim="800000"/>
            <a:headEnd len="sm" w="sm" type="none"/>
            <a:tailEnd len="sm" w="sm" type="none"/>
          </a:ln>
        </p:spPr>
      </p:cxnSp>
      <p:sp>
        <p:nvSpPr>
          <p:cNvPr id="67" name="Google Shape;67;p29"/>
          <p:cNvSpPr/>
          <p:nvPr>
            <p:ph idx="4" type="pic"/>
          </p:nvPr>
        </p:nvSpPr>
        <p:spPr>
          <a:xfrm>
            <a:off x="381000" y="2847975"/>
            <a:ext cx="1333500" cy="1156687"/>
          </a:xfrm>
          <a:prstGeom prst="hexagon">
            <a:avLst>
              <a:gd fmla="val 25000" name="adj"/>
              <a:gd fmla="val 115470" name="vf"/>
            </a:avLst>
          </a:prstGeom>
          <a:noFill/>
          <a:ln>
            <a:noFill/>
          </a:ln>
        </p:spPr>
      </p:sp>
      <p:sp>
        <p:nvSpPr>
          <p:cNvPr id="68" name="Google Shape;68;p29"/>
          <p:cNvSpPr txBox="1"/>
          <p:nvPr>
            <p:ph type="title"/>
          </p:nvPr>
        </p:nvSpPr>
        <p:spPr>
          <a:xfrm>
            <a:off x="381000" y="4305300"/>
            <a:ext cx="1500920" cy="304561"/>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D14B24"/>
              </a:buClr>
              <a:buSzPts val="1400"/>
              <a:buFont typeface="Dosis"/>
              <a:buNone/>
              <a:defRPr b="0" sz="1400">
                <a:solidFill>
                  <a:srgbClr val="D14B24"/>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txBox="1"/>
          <p:nvPr>
            <p:ph idx="5" type="title"/>
          </p:nvPr>
        </p:nvSpPr>
        <p:spPr>
          <a:xfrm>
            <a:off x="381000" y="4619625"/>
            <a:ext cx="1510407" cy="28455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242424"/>
              </a:buClr>
              <a:buSzPts val="1200"/>
              <a:buFont typeface="Dosis"/>
              <a:buNone/>
              <a:defRPr b="0" sz="1200">
                <a:solidFill>
                  <a:srgbClr val="242424"/>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p:nvPr>
            <p:ph idx="6" type="pic"/>
          </p:nvPr>
        </p:nvSpPr>
        <p:spPr>
          <a:xfrm>
            <a:off x="2190750" y="2847975"/>
            <a:ext cx="1333500" cy="1152525"/>
          </a:xfrm>
          <a:prstGeom prst="hexagon">
            <a:avLst>
              <a:gd fmla="val 25000" name="adj"/>
              <a:gd fmla="val 115470" name="vf"/>
            </a:avLst>
          </a:prstGeom>
          <a:noFill/>
          <a:ln>
            <a:noFill/>
          </a:ln>
        </p:spPr>
      </p:sp>
      <p:sp>
        <p:nvSpPr>
          <p:cNvPr id="71" name="Google Shape;71;p29"/>
          <p:cNvSpPr txBox="1"/>
          <p:nvPr>
            <p:ph idx="7" type="title"/>
          </p:nvPr>
        </p:nvSpPr>
        <p:spPr>
          <a:xfrm>
            <a:off x="2066925" y="4305300"/>
            <a:ext cx="1574587" cy="3048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D14B24"/>
              </a:buClr>
              <a:buSzPts val="1400"/>
              <a:buFont typeface="Dosis"/>
              <a:buNone/>
              <a:defRPr b="0" sz="1400">
                <a:solidFill>
                  <a:srgbClr val="D14B24"/>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8" type="title"/>
          </p:nvPr>
        </p:nvSpPr>
        <p:spPr>
          <a:xfrm>
            <a:off x="2066925" y="4619625"/>
            <a:ext cx="1574587" cy="2857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252525"/>
              </a:buClr>
              <a:buSzPts val="1200"/>
              <a:buFont typeface="Dosis"/>
              <a:buNone/>
              <a:defRPr b="0" sz="1200">
                <a:solidFill>
                  <a:srgbClr val="252525"/>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p:nvPr>
            <p:ph idx="9" type="pic"/>
          </p:nvPr>
        </p:nvSpPr>
        <p:spPr>
          <a:xfrm>
            <a:off x="4000500" y="2847975"/>
            <a:ext cx="1333500" cy="1152525"/>
          </a:xfrm>
          <a:prstGeom prst="hexagon">
            <a:avLst>
              <a:gd fmla="val 25000" name="adj"/>
              <a:gd fmla="val 115470" name="vf"/>
            </a:avLst>
          </a:prstGeom>
          <a:noFill/>
          <a:ln>
            <a:noFill/>
          </a:ln>
        </p:spPr>
      </p:sp>
      <p:sp>
        <p:nvSpPr>
          <p:cNvPr id="74" name="Google Shape;74;p29"/>
          <p:cNvSpPr txBox="1"/>
          <p:nvPr>
            <p:ph idx="13" type="title"/>
          </p:nvPr>
        </p:nvSpPr>
        <p:spPr>
          <a:xfrm>
            <a:off x="3876675" y="4305300"/>
            <a:ext cx="1571625" cy="3048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D14B24"/>
              </a:buClr>
              <a:buSzPts val="1400"/>
              <a:buFont typeface="Dosis"/>
              <a:buNone/>
              <a:defRPr b="0" sz="1400">
                <a:solidFill>
                  <a:srgbClr val="D14B24"/>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9"/>
          <p:cNvSpPr txBox="1"/>
          <p:nvPr>
            <p:ph idx="14" type="title"/>
          </p:nvPr>
        </p:nvSpPr>
        <p:spPr>
          <a:xfrm>
            <a:off x="3876675" y="4619625"/>
            <a:ext cx="1574587" cy="28575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rgbClr val="252525"/>
              </a:buClr>
              <a:buSzPts val="1200"/>
              <a:buFont typeface="Dosis"/>
              <a:buNone/>
              <a:defRPr b="0" sz="1200">
                <a:solidFill>
                  <a:srgbClr val="252525"/>
                </a:solidFill>
                <a:latin typeface="Dosis"/>
                <a:ea typeface="Dosis"/>
                <a:cs typeface="Dosis"/>
                <a:sym typeface="Dosi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5"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9"/>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79" name="Shape 79"/>
        <p:cNvGrpSpPr/>
        <p:nvPr/>
      </p:nvGrpSpPr>
      <p:grpSpPr>
        <a:xfrm>
          <a:off x="0" y="0"/>
          <a:ext cx="0" cy="0"/>
          <a:chOff x="0" y="0"/>
          <a:chExt cx="0" cy="0"/>
        </a:xfrm>
      </p:grpSpPr>
      <p:sp>
        <p:nvSpPr>
          <p:cNvPr id="80" name="Google Shape;80;p30"/>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30"/>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30"/>
          <p:cNvSpPr/>
          <p:nvPr/>
        </p:nvSpPr>
        <p:spPr>
          <a:xfrm>
            <a:off x="4429125" y="923898"/>
            <a:ext cx="4104242" cy="348855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30"/>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84" name="Google Shape;84;p30"/>
          <p:cNvSpPr/>
          <p:nvPr>
            <p:ph idx="2" type="pic"/>
          </p:nvPr>
        </p:nvSpPr>
        <p:spPr>
          <a:xfrm>
            <a:off x="7980760" y="4746804"/>
            <a:ext cx="919162" cy="221403"/>
          </a:xfrm>
          <a:prstGeom prst="rect">
            <a:avLst/>
          </a:prstGeom>
          <a:noFill/>
          <a:ln>
            <a:noFill/>
          </a:ln>
        </p:spPr>
      </p:sp>
      <p:sp>
        <p:nvSpPr>
          <p:cNvPr id="85" name="Google Shape;85;p30"/>
          <p:cNvSpPr txBox="1"/>
          <p:nvPr>
            <p:ph idx="1" type="body"/>
          </p:nvPr>
        </p:nvSpPr>
        <p:spPr>
          <a:xfrm>
            <a:off x="428625" y="1209675"/>
            <a:ext cx="3359524" cy="57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1000"/>
              </a:spcBef>
              <a:spcAft>
                <a:spcPts val="0"/>
              </a:spcAft>
              <a:buClr>
                <a:srgbClr val="D14B24"/>
              </a:buClr>
              <a:buSzPts val="2400"/>
              <a:buNone/>
              <a:defRPr sz="2400">
                <a:solidFill>
                  <a:srgbClr val="D14B24"/>
                </a:solidFill>
                <a:latin typeface="Calibri"/>
                <a:ea typeface="Calibri"/>
                <a:cs typeface="Calibri"/>
                <a:sym typeface="Calibri"/>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0"/>
          <p:cNvSpPr txBox="1"/>
          <p:nvPr>
            <p:ph idx="3" type="body"/>
          </p:nvPr>
        </p:nvSpPr>
        <p:spPr>
          <a:xfrm>
            <a:off x="4714875" y="1209675"/>
            <a:ext cx="3524250" cy="57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1000"/>
              </a:spcBef>
              <a:spcAft>
                <a:spcPts val="0"/>
              </a:spcAft>
              <a:buClr>
                <a:schemeClr val="lt2"/>
              </a:buClr>
              <a:buSzPts val="2400"/>
              <a:buNone/>
              <a:defRPr sz="2400">
                <a:solidFill>
                  <a:schemeClr val="lt2"/>
                </a:solidFill>
                <a:latin typeface="Calibri"/>
                <a:ea typeface="Calibri"/>
                <a:cs typeface="Calibri"/>
                <a:sym typeface="Calibri"/>
              </a:defRPr>
            </a:lvl1pPr>
            <a:lvl2pPr indent="-228600" lvl="1" marL="914400" algn="l">
              <a:lnSpc>
                <a:spcPct val="100000"/>
              </a:lnSpc>
              <a:spcBef>
                <a:spcPts val="500"/>
              </a:spcBef>
              <a:spcAft>
                <a:spcPts val="0"/>
              </a:spcAft>
              <a:buClr>
                <a:schemeClr val="lt2"/>
              </a:buClr>
              <a:buSzPts val="3600"/>
              <a:buNone/>
              <a:defRPr sz="3600">
                <a:solidFill>
                  <a:schemeClr val="lt2"/>
                </a:solidFill>
              </a:defRPr>
            </a:lvl2pPr>
            <a:lvl3pPr indent="-228600" lvl="2" marL="1371600" algn="l">
              <a:lnSpc>
                <a:spcPct val="100000"/>
              </a:lnSpc>
              <a:spcBef>
                <a:spcPts val="500"/>
              </a:spcBef>
              <a:spcAft>
                <a:spcPts val="0"/>
              </a:spcAft>
              <a:buClr>
                <a:schemeClr val="lt2"/>
              </a:buClr>
              <a:buSzPts val="3600"/>
              <a:buNone/>
              <a:defRPr sz="3600">
                <a:solidFill>
                  <a:schemeClr val="lt2"/>
                </a:solidFill>
              </a:defRPr>
            </a:lvl3pPr>
            <a:lvl4pPr indent="-228600" lvl="3" marL="1828800" algn="l">
              <a:lnSpc>
                <a:spcPct val="100000"/>
              </a:lnSpc>
              <a:spcBef>
                <a:spcPts val="500"/>
              </a:spcBef>
              <a:spcAft>
                <a:spcPts val="0"/>
              </a:spcAft>
              <a:buClr>
                <a:schemeClr val="lt2"/>
              </a:buClr>
              <a:buSzPts val="3600"/>
              <a:buNone/>
              <a:defRPr sz="3600">
                <a:solidFill>
                  <a:schemeClr val="lt2"/>
                </a:solidFill>
              </a:defRPr>
            </a:lvl4pPr>
            <a:lvl5pPr indent="-228600" lvl="4" marL="2286000" algn="l">
              <a:lnSpc>
                <a:spcPct val="100000"/>
              </a:lnSpc>
              <a:spcBef>
                <a:spcPts val="500"/>
              </a:spcBef>
              <a:spcAft>
                <a:spcPts val="0"/>
              </a:spcAft>
              <a:buClr>
                <a:schemeClr val="lt2"/>
              </a:buClr>
              <a:buSzPts val="3600"/>
              <a:buNone/>
              <a:defRPr sz="3600">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0"/>
          <p:cNvSpPr txBox="1"/>
          <p:nvPr/>
        </p:nvSpPr>
        <p:spPr>
          <a:xfrm>
            <a:off x="-253447" y="4778237"/>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88" name="Google Shape;88;p30"/>
          <p:cNvSpPr txBox="1"/>
          <p:nvPr>
            <p:ph idx="4" type="body"/>
          </p:nvPr>
        </p:nvSpPr>
        <p:spPr>
          <a:xfrm>
            <a:off x="428625" y="1809750"/>
            <a:ext cx="3369468" cy="23448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sz="1800">
                <a:solidFill>
                  <a:schemeClr val="dk1"/>
                </a:solidFill>
              </a:defRPr>
            </a:lvl2pPr>
            <a:lvl3pPr indent="-228600" lvl="2" marL="1371600" algn="l">
              <a:lnSpc>
                <a:spcPct val="100000"/>
              </a:lnSpc>
              <a:spcBef>
                <a:spcPts val="500"/>
              </a:spcBef>
              <a:spcAft>
                <a:spcPts val="0"/>
              </a:spcAft>
              <a:buClr>
                <a:schemeClr val="dk1"/>
              </a:buClr>
              <a:buSzPts val="1800"/>
              <a:buNone/>
              <a:defRPr sz="1800">
                <a:solidFill>
                  <a:schemeClr val="dk1"/>
                </a:solidFill>
              </a:defRPr>
            </a:lvl3pPr>
            <a:lvl4pPr indent="-228600" lvl="3" marL="1828800" algn="l">
              <a:lnSpc>
                <a:spcPct val="100000"/>
              </a:lnSpc>
              <a:spcBef>
                <a:spcPts val="500"/>
              </a:spcBef>
              <a:spcAft>
                <a:spcPts val="0"/>
              </a:spcAft>
              <a:buClr>
                <a:schemeClr val="dk1"/>
              </a:buClr>
              <a:buSzPts val="1800"/>
              <a:buNone/>
              <a:defRPr sz="1800">
                <a:solidFill>
                  <a:schemeClr val="dk1"/>
                </a:solidFill>
              </a:defRPr>
            </a:lvl4pPr>
            <a:lvl5pPr indent="-228600" lvl="4" marL="2286000" algn="l">
              <a:lnSpc>
                <a:spcPct val="100000"/>
              </a:lnSpc>
              <a:spcBef>
                <a:spcPts val="500"/>
              </a:spcBef>
              <a:spcAft>
                <a:spcPts val="0"/>
              </a:spcAft>
              <a:buClr>
                <a:schemeClr val="dk1"/>
              </a:buClr>
              <a:buSzPts val="1800"/>
              <a:buNone/>
              <a:defRPr sz="18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0"/>
          <p:cNvSpPr txBox="1"/>
          <p:nvPr>
            <p:ph idx="5" type="body"/>
          </p:nvPr>
        </p:nvSpPr>
        <p:spPr>
          <a:xfrm>
            <a:off x="4724400" y="1809750"/>
            <a:ext cx="3521135" cy="231645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sz="1400">
                <a:solidFill>
                  <a:schemeClr val="lt1"/>
                </a:solidFill>
              </a:defRPr>
            </a:lvl1pPr>
            <a:lvl2pPr indent="-228600" lvl="1" marL="914400" algn="l">
              <a:lnSpc>
                <a:spcPct val="100000"/>
              </a:lnSpc>
              <a:spcBef>
                <a:spcPts val="500"/>
              </a:spcBef>
              <a:spcAft>
                <a:spcPts val="0"/>
              </a:spcAft>
              <a:buClr>
                <a:schemeClr val="lt1"/>
              </a:buClr>
              <a:buSzPts val="1800"/>
              <a:buNone/>
              <a:defRPr sz="1800">
                <a:solidFill>
                  <a:schemeClr val="lt1"/>
                </a:solidFill>
              </a:defRPr>
            </a:lvl2pPr>
            <a:lvl3pPr indent="-228600" lvl="2" marL="1371600" algn="l">
              <a:lnSpc>
                <a:spcPct val="100000"/>
              </a:lnSpc>
              <a:spcBef>
                <a:spcPts val="500"/>
              </a:spcBef>
              <a:spcAft>
                <a:spcPts val="0"/>
              </a:spcAft>
              <a:buClr>
                <a:schemeClr val="lt1"/>
              </a:buClr>
              <a:buSzPts val="1800"/>
              <a:buNone/>
              <a:defRPr sz="1800">
                <a:solidFill>
                  <a:schemeClr val="lt1"/>
                </a:solidFill>
              </a:defRPr>
            </a:lvl3pPr>
            <a:lvl4pPr indent="-228600" lvl="3" marL="1828800" algn="l">
              <a:lnSpc>
                <a:spcPct val="100000"/>
              </a:lnSpc>
              <a:spcBef>
                <a:spcPts val="500"/>
              </a:spcBef>
              <a:spcAft>
                <a:spcPts val="0"/>
              </a:spcAft>
              <a:buClr>
                <a:schemeClr val="lt1"/>
              </a:buClr>
              <a:buSzPts val="1800"/>
              <a:buNone/>
              <a:defRPr sz="1800">
                <a:solidFill>
                  <a:schemeClr val="lt1"/>
                </a:solidFill>
              </a:defRPr>
            </a:lvl4pPr>
            <a:lvl5pPr indent="-228600" lvl="4" marL="2286000" algn="l">
              <a:lnSpc>
                <a:spcPct val="10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0"/>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0"/>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31"/>
          <p:cNvSpPr txBox="1"/>
          <p:nvPr>
            <p:ph type="title"/>
          </p:nvPr>
        </p:nvSpPr>
        <p:spPr>
          <a:xfrm>
            <a:off x="4086225" y="1754809"/>
            <a:ext cx="4764995" cy="9675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000"/>
              <a:buFont typeface="Unica One"/>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1"/>
          <p:cNvSpPr/>
          <p:nvPr/>
        </p:nvSpPr>
        <p:spPr>
          <a:xfrm>
            <a:off x="4114800" y="2895600"/>
            <a:ext cx="34289" cy="214311"/>
          </a:xfrm>
          <a:prstGeom prst="rect">
            <a:avLst/>
          </a:prstGeom>
          <a:solidFill>
            <a:srgbClr val="D14B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31"/>
          <p:cNvSpPr txBox="1"/>
          <p:nvPr>
            <p:ph idx="1" type="body"/>
          </p:nvPr>
        </p:nvSpPr>
        <p:spPr>
          <a:xfrm>
            <a:off x="4254103" y="2857500"/>
            <a:ext cx="4500676" cy="2821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800"/>
              <a:buNone/>
              <a:defRPr b="0" sz="1800">
                <a:solidFill>
                  <a:srgbClr val="FFFFFF"/>
                </a:solidFill>
                <a:latin typeface="Dosis"/>
                <a:ea typeface="Dosis"/>
                <a:cs typeface="Dosis"/>
                <a:sym typeface="Dosis"/>
              </a:defRPr>
            </a:lvl1pPr>
            <a:lvl2pPr indent="-228600" lvl="1" marL="914400" algn="l">
              <a:lnSpc>
                <a:spcPct val="100000"/>
              </a:lnSpc>
              <a:spcBef>
                <a:spcPts val="500"/>
              </a:spcBef>
              <a:spcAft>
                <a:spcPts val="0"/>
              </a:spcAft>
              <a:buClr>
                <a:schemeClr val="dk1"/>
              </a:buClr>
              <a:buSzPts val="1800"/>
              <a:buNone/>
              <a:defRPr/>
            </a:lvl2pPr>
            <a:lvl3pPr indent="-228600" lvl="2" marL="1371600" algn="l">
              <a:lnSpc>
                <a:spcPct val="100000"/>
              </a:lnSpc>
              <a:spcBef>
                <a:spcPts val="500"/>
              </a:spcBef>
              <a:spcAft>
                <a:spcPts val="0"/>
              </a:spcAft>
              <a:buClr>
                <a:schemeClr val="dk1"/>
              </a:buClr>
              <a:buSzPts val="1800"/>
              <a:buNone/>
              <a:defRPr/>
            </a:lvl3pPr>
            <a:lvl4pPr indent="-228600" lvl="3" marL="1828800" algn="l">
              <a:lnSpc>
                <a:spcPct val="100000"/>
              </a:lnSpc>
              <a:spcBef>
                <a:spcPts val="500"/>
              </a:spcBef>
              <a:spcAft>
                <a:spcPts val="0"/>
              </a:spcAft>
              <a:buClr>
                <a:schemeClr val="dk1"/>
              </a:buClr>
              <a:buSzPts val="1800"/>
              <a:buNone/>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1"/>
          <p:cNvSpPr/>
          <p:nvPr>
            <p:ph idx="2" type="pic"/>
          </p:nvPr>
        </p:nvSpPr>
        <p:spPr>
          <a:xfrm>
            <a:off x="7330678" y="4408884"/>
            <a:ext cx="1496615" cy="322659"/>
          </a:xfrm>
          <a:prstGeom prst="rect">
            <a:avLst/>
          </a:prstGeom>
          <a:noFill/>
          <a:ln>
            <a:noFill/>
          </a:ln>
        </p:spPr>
      </p:sp>
      <p:sp>
        <p:nvSpPr>
          <p:cNvPr id="98" name="Google Shape;98;p31"/>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lt1"/>
                </a:solidFill>
                <a:latin typeface="Unica One"/>
                <a:ea typeface="Unica One"/>
                <a:cs typeface="Unica One"/>
                <a:sym typeface="Unica One"/>
              </a:defRPr>
            </a:lvl1pPr>
            <a:lvl2pPr indent="0" lvl="1" marL="0" marR="0" algn="r">
              <a:spcBef>
                <a:spcPts val="0"/>
              </a:spcBef>
              <a:buNone/>
              <a:defRPr sz="1100">
                <a:solidFill>
                  <a:schemeClr val="lt1"/>
                </a:solidFill>
                <a:latin typeface="Unica One"/>
                <a:ea typeface="Unica One"/>
                <a:cs typeface="Unica One"/>
                <a:sym typeface="Unica One"/>
              </a:defRPr>
            </a:lvl2pPr>
            <a:lvl3pPr indent="0" lvl="2" marL="0" marR="0" algn="r">
              <a:spcBef>
                <a:spcPts val="0"/>
              </a:spcBef>
              <a:buNone/>
              <a:defRPr sz="1100">
                <a:solidFill>
                  <a:schemeClr val="lt1"/>
                </a:solidFill>
                <a:latin typeface="Unica One"/>
                <a:ea typeface="Unica One"/>
                <a:cs typeface="Unica One"/>
                <a:sym typeface="Unica One"/>
              </a:defRPr>
            </a:lvl3pPr>
            <a:lvl4pPr indent="0" lvl="3" marL="0" marR="0" algn="r">
              <a:spcBef>
                <a:spcPts val="0"/>
              </a:spcBef>
              <a:buNone/>
              <a:defRPr sz="1100">
                <a:solidFill>
                  <a:schemeClr val="lt1"/>
                </a:solidFill>
                <a:latin typeface="Unica One"/>
                <a:ea typeface="Unica One"/>
                <a:cs typeface="Unica One"/>
                <a:sym typeface="Unica One"/>
              </a:defRPr>
            </a:lvl4pPr>
            <a:lvl5pPr indent="0" lvl="4" marL="0" marR="0" algn="r">
              <a:spcBef>
                <a:spcPts val="0"/>
              </a:spcBef>
              <a:buNone/>
              <a:defRPr sz="1100">
                <a:solidFill>
                  <a:schemeClr val="lt1"/>
                </a:solidFill>
                <a:latin typeface="Unica One"/>
                <a:ea typeface="Unica One"/>
                <a:cs typeface="Unica One"/>
                <a:sym typeface="Unica One"/>
              </a:defRPr>
            </a:lvl5pPr>
            <a:lvl6pPr indent="0" lvl="5" marL="0" marR="0" algn="r">
              <a:spcBef>
                <a:spcPts val="0"/>
              </a:spcBef>
              <a:buNone/>
              <a:defRPr sz="1100">
                <a:solidFill>
                  <a:schemeClr val="lt1"/>
                </a:solidFill>
                <a:latin typeface="Unica One"/>
                <a:ea typeface="Unica One"/>
                <a:cs typeface="Unica One"/>
                <a:sym typeface="Unica One"/>
              </a:defRPr>
            </a:lvl6pPr>
            <a:lvl7pPr indent="0" lvl="6" marL="0" marR="0" algn="r">
              <a:spcBef>
                <a:spcPts val="0"/>
              </a:spcBef>
              <a:buNone/>
              <a:defRPr sz="1100">
                <a:solidFill>
                  <a:schemeClr val="lt1"/>
                </a:solidFill>
                <a:latin typeface="Unica One"/>
                <a:ea typeface="Unica One"/>
                <a:cs typeface="Unica One"/>
                <a:sym typeface="Unica One"/>
              </a:defRPr>
            </a:lvl7pPr>
            <a:lvl8pPr indent="0" lvl="7" marL="0" marR="0" algn="r">
              <a:spcBef>
                <a:spcPts val="0"/>
              </a:spcBef>
              <a:buNone/>
              <a:defRPr sz="1100">
                <a:solidFill>
                  <a:schemeClr val="lt1"/>
                </a:solidFill>
                <a:latin typeface="Unica One"/>
                <a:ea typeface="Unica One"/>
                <a:cs typeface="Unica One"/>
                <a:sym typeface="Unica One"/>
              </a:defRPr>
            </a:lvl8pPr>
            <a:lvl9pPr indent="0" lvl="8" marL="0" marR="0" algn="r">
              <a:spcBef>
                <a:spcPts val="0"/>
              </a:spcBef>
              <a:buNone/>
              <a:defRPr sz="1100">
                <a:solidFill>
                  <a:schemeClr val="lt1"/>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99" name="Google Shape;99;p31"/>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p:cSld name="Storyboard">
    <p:spTree>
      <p:nvGrpSpPr>
        <p:cNvPr id="101" name="Shape 101"/>
        <p:cNvGrpSpPr/>
        <p:nvPr/>
      </p:nvGrpSpPr>
      <p:grpSpPr>
        <a:xfrm>
          <a:off x="0" y="0"/>
          <a:ext cx="0" cy="0"/>
          <a:chOff x="0" y="0"/>
          <a:chExt cx="0" cy="0"/>
        </a:xfrm>
      </p:grpSpPr>
      <p:sp>
        <p:nvSpPr>
          <p:cNvPr id="102" name="Google Shape;102;p32"/>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03" name="Google Shape;103;p32"/>
          <p:cNvSpPr/>
          <p:nvPr>
            <p:ph idx="2" type="pic"/>
          </p:nvPr>
        </p:nvSpPr>
        <p:spPr>
          <a:xfrm>
            <a:off x="66675" y="1193006"/>
            <a:ext cx="2232098" cy="2023510"/>
          </a:xfrm>
          <a:prstGeom prst="rect">
            <a:avLst/>
          </a:prstGeom>
          <a:noFill/>
          <a:ln>
            <a:noFill/>
          </a:ln>
        </p:spPr>
      </p:sp>
      <p:sp>
        <p:nvSpPr>
          <p:cNvPr id="104" name="Google Shape;104;p32"/>
          <p:cNvSpPr/>
          <p:nvPr>
            <p:ph idx="3" type="pic"/>
          </p:nvPr>
        </p:nvSpPr>
        <p:spPr>
          <a:xfrm>
            <a:off x="75885" y="3223850"/>
            <a:ext cx="2232098" cy="1406766"/>
          </a:xfrm>
          <a:prstGeom prst="rect">
            <a:avLst/>
          </a:prstGeom>
          <a:noFill/>
          <a:ln>
            <a:noFill/>
          </a:ln>
        </p:spPr>
      </p:sp>
      <p:sp>
        <p:nvSpPr>
          <p:cNvPr id="105" name="Google Shape;105;p32"/>
          <p:cNvSpPr/>
          <p:nvPr>
            <p:ph idx="4" type="pic"/>
          </p:nvPr>
        </p:nvSpPr>
        <p:spPr>
          <a:xfrm>
            <a:off x="2315307" y="1193006"/>
            <a:ext cx="3736730" cy="1620531"/>
          </a:xfrm>
          <a:prstGeom prst="rect">
            <a:avLst/>
          </a:prstGeom>
          <a:noFill/>
          <a:ln>
            <a:noFill/>
          </a:ln>
        </p:spPr>
      </p:sp>
      <p:sp>
        <p:nvSpPr>
          <p:cNvPr id="106" name="Google Shape;106;p32"/>
          <p:cNvSpPr/>
          <p:nvPr>
            <p:ph idx="5" type="pic"/>
          </p:nvPr>
        </p:nvSpPr>
        <p:spPr>
          <a:xfrm>
            <a:off x="6059365" y="1193006"/>
            <a:ext cx="3084634" cy="3436143"/>
          </a:xfrm>
          <a:prstGeom prst="rect">
            <a:avLst/>
          </a:prstGeom>
          <a:noFill/>
          <a:ln>
            <a:noFill/>
          </a:ln>
        </p:spPr>
      </p:sp>
      <p:sp>
        <p:nvSpPr>
          <p:cNvPr id="107" name="Google Shape;107;p32"/>
          <p:cNvSpPr/>
          <p:nvPr>
            <p:ph idx="6" type="pic"/>
          </p:nvPr>
        </p:nvSpPr>
        <p:spPr>
          <a:xfrm>
            <a:off x="2315307" y="2820865"/>
            <a:ext cx="1956288" cy="1809750"/>
          </a:xfrm>
          <a:prstGeom prst="rect">
            <a:avLst/>
          </a:prstGeom>
          <a:noFill/>
          <a:ln>
            <a:noFill/>
          </a:ln>
        </p:spPr>
      </p:sp>
      <p:sp>
        <p:nvSpPr>
          <p:cNvPr id="108" name="Google Shape;108;p32"/>
          <p:cNvSpPr/>
          <p:nvPr>
            <p:ph idx="7" type="pic"/>
          </p:nvPr>
        </p:nvSpPr>
        <p:spPr>
          <a:xfrm>
            <a:off x="4278924" y="2820865"/>
            <a:ext cx="1773115" cy="1809750"/>
          </a:xfrm>
          <a:prstGeom prst="rect">
            <a:avLst/>
          </a:prstGeom>
          <a:noFill/>
          <a:ln>
            <a:noFill/>
          </a:ln>
        </p:spPr>
      </p:sp>
      <p:sp>
        <p:nvSpPr>
          <p:cNvPr id="109" name="Google Shape;109;p32"/>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32"/>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2"/>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2"/>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
  <p:cSld name="Exe 2">
    <p:spTree>
      <p:nvGrpSpPr>
        <p:cNvPr id="113" name="Shape 113"/>
        <p:cNvGrpSpPr/>
        <p:nvPr/>
      </p:nvGrpSpPr>
      <p:grpSpPr>
        <a:xfrm>
          <a:off x="0" y="0"/>
          <a:ext cx="0" cy="0"/>
          <a:chOff x="0" y="0"/>
          <a:chExt cx="0" cy="0"/>
        </a:xfrm>
      </p:grpSpPr>
      <p:sp>
        <p:nvSpPr>
          <p:cNvPr id="114" name="Google Shape;114;p33"/>
          <p:cNvSpPr/>
          <p:nvPr/>
        </p:nvSpPr>
        <p:spPr>
          <a:xfrm>
            <a:off x="9088120" y="465137"/>
            <a:ext cx="63500" cy="11350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33"/>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rgbClr val="3478B6"/>
                </a:solidFill>
                <a:latin typeface="Unica One"/>
                <a:ea typeface="Unica One"/>
                <a:cs typeface="Unica One"/>
                <a:sym typeface="Unica One"/>
              </a:defRPr>
            </a:lvl1pPr>
            <a:lvl2pPr indent="0" lvl="1" marL="0" marR="0" algn="r">
              <a:spcBef>
                <a:spcPts val="0"/>
              </a:spcBef>
              <a:buNone/>
              <a:defRPr sz="1100">
                <a:solidFill>
                  <a:srgbClr val="3478B6"/>
                </a:solidFill>
                <a:latin typeface="Unica One"/>
                <a:ea typeface="Unica One"/>
                <a:cs typeface="Unica One"/>
                <a:sym typeface="Unica One"/>
              </a:defRPr>
            </a:lvl2pPr>
            <a:lvl3pPr indent="0" lvl="2" marL="0" marR="0" algn="r">
              <a:spcBef>
                <a:spcPts val="0"/>
              </a:spcBef>
              <a:buNone/>
              <a:defRPr sz="1100">
                <a:solidFill>
                  <a:srgbClr val="3478B6"/>
                </a:solidFill>
                <a:latin typeface="Unica One"/>
                <a:ea typeface="Unica One"/>
                <a:cs typeface="Unica One"/>
                <a:sym typeface="Unica One"/>
              </a:defRPr>
            </a:lvl3pPr>
            <a:lvl4pPr indent="0" lvl="3" marL="0" marR="0" algn="r">
              <a:spcBef>
                <a:spcPts val="0"/>
              </a:spcBef>
              <a:buNone/>
              <a:defRPr sz="1100">
                <a:solidFill>
                  <a:srgbClr val="3478B6"/>
                </a:solidFill>
                <a:latin typeface="Unica One"/>
                <a:ea typeface="Unica One"/>
                <a:cs typeface="Unica One"/>
                <a:sym typeface="Unica One"/>
              </a:defRPr>
            </a:lvl4pPr>
            <a:lvl5pPr indent="0" lvl="4" marL="0" marR="0" algn="r">
              <a:spcBef>
                <a:spcPts val="0"/>
              </a:spcBef>
              <a:buNone/>
              <a:defRPr sz="1100">
                <a:solidFill>
                  <a:srgbClr val="3478B6"/>
                </a:solidFill>
                <a:latin typeface="Unica One"/>
                <a:ea typeface="Unica One"/>
                <a:cs typeface="Unica One"/>
                <a:sym typeface="Unica One"/>
              </a:defRPr>
            </a:lvl5pPr>
            <a:lvl6pPr indent="0" lvl="5" marL="0" marR="0" algn="r">
              <a:spcBef>
                <a:spcPts val="0"/>
              </a:spcBef>
              <a:buNone/>
              <a:defRPr sz="1100">
                <a:solidFill>
                  <a:srgbClr val="3478B6"/>
                </a:solidFill>
                <a:latin typeface="Unica One"/>
                <a:ea typeface="Unica One"/>
                <a:cs typeface="Unica One"/>
                <a:sym typeface="Unica One"/>
              </a:defRPr>
            </a:lvl6pPr>
            <a:lvl7pPr indent="0" lvl="6" marL="0" marR="0" algn="r">
              <a:spcBef>
                <a:spcPts val="0"/>
              </a:spcBef>
              <a:buNone/>
              <a:defRPr sz="1100">
                <a:solidFill>
                  <a:srgbClr val="3478B6"/>
                </a:solidFill>
                <a:latin typeface="Unica One"/>
                <a:ea typeface="Unica One"/>
                <a:cs typeface="Unica One"/>
                <a:sym typeface="Unica One"/>
              </a:defRPr>
            </a:lvl7pPr>
            <a:lvl8pPr indent="0" lvl="7" marL="0" marR="0" algn="r">
              <a:spcBef>
                <a:spcPts val="0"/>
              </a:spcBef>
              <a:buNone/>
              <a:defRPr sz="1100">
                <a:solidFill>
                  <a:srgbClr val="3478B6"/>
                </a:solidFill>
                <a:latin typeface="Unica One"/>
                <a:ea typeface="Unica One"/>
                <a:cs typeface="Unica One"/>
                <a:sym typeface="Unica One"/>
              </a:defRPr>
            </a:lvl8pPr>
            <a:lvl9pPr indent="0" lvl="8" marL="0" marR="0" algn="r">
              <a:spcBef>
                <a:spcPts val="0"/>
              </a:spcBef>
              <a:buNone/>
              <a:defRPr sz="1100">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b="0" i="0" u="none" cap="none" strike="noStrike"/>
          </a:p>
        </p:txBody>
      </p:sp>
      <p:sp>
        <p:nvSpPr>
          <p:cNvPr id="116" name="Google Shape;116;p33"/>
          <p:cNvSpPr/>
          <p:nvPr>
            <p:ph idx="2" type="pic"/>
          </p:nvPr>
        </p:nvSpPr>
        <p:spPr>
          <a:xfrm>
            <a:off x="7980760" y="4743450"/>
            <a:ext cx="919162" cy="221403"/>
          </a:xfrm>
          <a:prstGeom prst="rect">
            <a:avLst/>
          </a:prstGeom>
          <a:noFill/>
          <a:ln>
            <a:noFill/>
          </a:ln>
        </p:spPr>
      </p:sp>
      <p:sp>
        <p:nvSpPr>
          <p:cNvPr id="117" name="Google Shape;117;p33"/>
          <p:cNvSpPr txBox="1"/>
          <p:nvPr>
            <p:ph idx="1" type="body"/>
          </p:nvPr>
        </p:nvSpPr>
        <p:spPr>
          <a:xfrm>
            <a:off x="381000" y="1200150"/>
            <a:ext cx="5907672" cy="571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chemeClr val="accent4"/>
              </a:buClr>
              <a:buSzPts val="2400"/>
              <a:buNone/>
              <a:defRPr sz="2400">
                <a:solidFill>
                  <a:schemeClr val="accent4"/>
                </a:solidFill>
                <a:latin typeface="Calibri"/>
                <a:ea typeface="Calibri"/>
                <a:cs typeface="Calibri"/>
                <a:sym typeface="Calibri"/>
              </a:defRPr>
            </a:lvl1pPr>
            <a:lvl2pPr indent="-228600" lvl="1" marL="914400" algn="l">
              <a:lnSpc>
                <a:spcPct val="100000"/>
              </a:lnSpc>
              <a:spcBef>
                <a:spcPts val="500"/>
              </a:spcBef>
              <a:spcAft>
                <a:spcPts val="0"/>
              </a:spcAft>
              <a:buClr>
                <a:schemeClr val="accent4"/>
              </a:buClr>
              <a:buSzPts val="3600"/>
              <a:buNone/>
              <a:defRPr sz="3600">
                <a:solidFill>
                  <a:schemeClr val="accent4"/>
                </a:solidFill>
              </a:defRPr>
            </a:lvl2pPr>
            <a:lvl3pPr indent="-228600" lvl="2" marL="1371600" algn="l">
              <a:lnSpc>
                <a:spcPct val="100000"/>
              </a:lnSpc>
              <a:spcBef>
                <a:spcPts val="500"/>
              </a:spcBef>
              <a:spcAft>
                <a:spcPts val="0"/>
              </a:spcAft>
              <a:buClr>
                <a:schemeClr val="accent4"/>
              </a:buClr>
              <a:buSzPts val="3600"/>
              <a:buNone/>
              <a:defRPr sz="3600">
                <a:solidFill>
                  <a:schemeClr val="accent4"/>
                </a:solidFill>
              </a:defRPr>
            </a:lvl3pPr>
            <a:lvl4pPr indent="-228600" lvl="3" marL="1828800" algn="l">
              <a:lnSpc>
                <a:spcPct val="100000"/>
              </a:lnSpc>
              <a:spcBef>
                <a:spcPts val="500"/>
              </a:spcBef>
              <a:spcAft>
                <a:spcPts val="0"/>
              </a:spcAft>
              <a:buClr>
                <a:schemeClr val="accent4"/>
              </a:buClr>
              <a:buSzPts val="3600"/>
              <a:buNone/>
              <a:defRPr sz="3600">
                <a:solidFill>
                  <a:schemeClr val="accent4"/>
                </a:solidFill>
              </a:defRPr>
            </a:lvl4pPr>
            <a:lvl5pPr indent="-228600" lvl="4" marL="2286000" algn="l">
              <a:lnSpc>
                <a:spcPct val="100000"/>
              </a:lnSpc>
              <a:spcBef>
                <a:spcPts val="500"/>
              </a:spcBef>
              <a:spcAft>
                <a:spcPts val="0"/>
              </a:spcAft>
              <a:buClr>
                <a:schemeClr val="accent4"/>
              </a:buClr>
              <a:buSzPts val="3600"/>
              <a:buNone/>
              <a:defRPr sz="3600">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nvSpPr>
        <p:spPr>
          <a:xfrm>
            <a:off x="448226" y="5285132"/>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119" name="Google Shape;119;p33"/>
          <p:cNvSpPr txBox="1"/>
          <p:nvPr>
            <p:ph idx="3" type="body"/>
          </p:nvPr>
        </p:nvSpPr>
        <p:spPr>
          <a:xfrm>
            <a:off x="381000" y="1809750"/>
            <a:ext cx="5907672" cy="2667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Font typeface="Arial"/>
              <a:buNone/>
              <a:defRPr sz="1400">
                <a:solidFill>
                  <a:schemeClr val="dk1"/>
                </a:solidFill>
              </a:defRPr>
            </a:lvl1pPr>
            <a:lvl2pPr indent="-228600" lvl="1" marL="914400" algn="l">
              <a:lnSpc>
                <a:spcPct val="100000"/>
              </a:lnSpc>
              <a:spcBef>
                <a:spcPts val="500"/>
              </a:spcBef>
              <a:spcAft>
                <a:spcPts val="0"/>
              </a:spcAft>
              <a:buClr>
                <a:schemeClr val="dk1"/>
              </a:buClr>
              <a:buSzPts val="1800"/>
              <a:buNone/>
              <a:defRPr>
                <a:solidFill>
                  <a:schemeClr val="dk1"/>
                </a:solidFill>
              </a:defRPr>
            </a:lvl2pPr>
            <a:lvl3pPr indent="-228600" lvl="2" marL="1371600" algn="l">
              <a:lnSpc>
                <a:spcPct val="100000"/>
              </a:lnSpc>
              <a:spcBef>
                <a:spcPts val="500"/>
              </a:spcBef>
              <a:spcAft>
                <a:spcPts val="0"/>
              </a:spcAft>
              <a:buClr>
                <a:schemeClr val="dk1"/>
              </a:buClr>
              <a:buSzPts val="1800"/>
              <a:buNone/>
              <a:defRPr>
                <a:solidFill>
                  <a:schemeClr val="dk1"/>
                </a:solidFill>
              </a:defRPr>
            </a:lvl3pPr>
            <a:lvl4pPr indent="-228600" lvl="3" marL="1828800" algn="l">
              <a:lnSpc>
                <a:spcPct val="100000"/>
              </a:lnSpc>
              <a:spcBef>
                <a:spcPts val="500"/>
              </a:spcBef>
              <a:spcAft>
                <a:spcPts val="0"/>
              </a:spcAft>
              <a:buClr>
                <a:schemeClr val="dk1"/>
              </a:buClr>
              <a:buSzPts val="1800"/>
              <a:buNone/>
              <a:defRPr>
                <a:solidFill>
                  <a:schemeClr val="dk1"/>
                </a:solidFill>
              </a:defRPr>
            </a:lvl4pPr>
            <a:lvl5pPr indent="-228600" lvl="4" marL="2286000" algn="l">
              <a:lnSpc>
                <a:spcPct val="10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p:nvPr/>
        </p:nvSpPr>
        <p:spPr>
          <a:xfrm>
            <a:off x="0" y="0"/>
            <a:ext cx="68580" cy="51434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33"/>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lvl1pPr lvl="0" algn="l">
              <a:lnSpc>
                <a:spcPct val="100000"/>
              </a:lnSpc>
              <a:spcBef>
                <a:spcPts val="975"/>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3"/>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3"/>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60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28650" y="543951"/>
            <a:ext cx="7886700" cy="484748"/>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dk1"/>
              </a:buClr>
              <a:buSzPts val="2800"/>
              <a:buFont typeface="Unica One"/>
              <a:buNone/>
              <a:defRPr b="1" i="0" sz="2800" u="none" cap="none" strike="noStrike">
                <a:solidFill>
                  <a:schemeClr val="dk1"/>
                </a:solidFill>
                <a:latin typeface="Unica One"/>
                <a:ea typeface="Unica One"/>
                <a:cs typeface="Unica One"/>
                <a:sym typeface="Unica On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28650" y="1200150"/>
            <a:ext cx="7886700" cy="34325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Dosis"/>
                <a:ea typeface="Dosis"/>
                <a:cs typeface="Dosis"/>
                <a:sym typeface="Dosis"/>
              </a:defRPr>
            </a:lvl1pPr>
            <a:lvl2pPr indent="-228600" lvl="1" marL="9144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Dosis"/>
                <a:ea typeface="Dosis"/>
                <a:cs typeface="Dosis"/>
                <a:sym typeface="Dosis"/>
              </a:defRPr>
            </a:lvl2pPr>
            <a:lvl3pPr indent="-228600" lvl="2" marL="13716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Dosis"/>
                <a:ea typeface="Dosis"/>
                <a:cs typeface="Dosis"/>
                <a:sym typeface="Dosis"/>
              </a:defRPr>
            </a:lvl3pPr>
            <a:lvl4pPr indent="-228600" lvl="3" marL="18288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Dosis"/>
                <a:ea typeface="Dosis"/>
                <a:cs typeface="Dosis"/>
                <a:sym typeface="Dosis"/>
              </a:defRPr>
            </a:lvl4pPr>
            <a:lvl5pPr indent="-228600" lvl="4" marL="22860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Dosis"/>
                <a:ea typeface="Dosis"/>
                <a:cs typeface="Dosis"/>
                <a:sym typeface="Dosi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100" u="none" cap="none" strike="noStrike">
                <a:solidFill>
                  <a:srgbClr val="3478B6"/>
                </a:solidFill>
                <a:latin typeface="Unica One"/>
                <a:ea typeface="Unica One"/>
                <a:cs typeface="Unica One"/>
                <a:sym typeface="Unica One"/>
              </a:defRPr>
            </a:lvl1pPr>
            <a:lvl2pPr indent="0" lvl="1" marL="0" marR="0" rtl="0" algn="r">
              <a:spcBef>
                <a:spcPts val="0"/>
              </a:spcBef>
              <a:buNone/>
              <a:defRPr b="0" i="0" sz="1100" u="none" cap="none" strike="noStrike">
                <a:solidFill>
                  <a:srgbClr val="3478B6"/>
                </a:solidFill>
                <a:latin typeface="Unica One"/>
                <a:ea typeface="Unica One"/>
                <a:cs typeface="Unica One"/>
                <a:sym typeface="Unica One"/>
              </a:defRPr>
            </a:lvl2pPr>
            <a:lvl3pPr indent="0" lvl="2" marL="0" marR="0" rtl="0" algn="r">
              <a:spcBef>
                <a:spcPts val="0"/>
              </a:spcBef>
              <a:buNone/>
              <a:defRPr b="0" i="0" sz="1100" u="none" cap="none" strike="noStrike">
                <a:solidFill>
                  <a:srgbClr val="3478B6"/>
                </a:solidFill>
                <a:latin typeface="Unica One"/>
                <a:ea typeface="Unica One"/>
                <a:cs typeface="Unica One"/>
                <a:sym typeface="Unica One"/>
              </a:defRPr>
            </a:lvl3pPr>
            <a:lvl4pPr indent="0" lvl="3" marL="0" marR="0" rtl="0" algn="r">
              <a:spcBef>
                <a:spcPts val="0"/>
              </a:spcBef>
              <a:buNone/>
              <a:defRPr b="0" i="0" sz="1100" u="none" cap="none" strike="noStrike">
                <a:solidFill>
                  <a:srgbClr val="3478B6"/>
                </a:solidFill>
                <a:latin typeface="Unica One"/>
                <a:ea typeface="Unica One"/>
                <a:cs typeface="Unica One"/>
                <a:sym typeface="Unica One"/>
              </a:defRPr>
            </a:lvl4pPr>
            <a:lvl5pPr indent="0" lvl="4" marL="0" marR="0" rtl="0" algn="r">
              <a:spcBef>
                <a:spcPts val="0"/>
              </a:spcBef>
              <a:buNone/>
              <a:defRPr b="0" i="0" sz="1100" u="none" cap="none" strike="noStrike">
                <a:solidFill>
                  <a:srgbClr val="3478B6"/>
                </a:solidFill>
                <a:latin typeface="Unica One"/>
                <a:ea typeface="Unica One"/>
                <a:cs typeface="Unica One"/>
                <a:sym typeface="Unica One"/>
              </a:defRPr>
            </a:lvl5pPr>
            <a:lvl6pPr indent="0" lvl="5" marL="0" marR="0" rtl="0" algn="r">
              <a:spcBef>
                <a:spcPts val="0"/>
              </a:spcBef>
              <a:buNone/>
              <a:defRPr b="0" i="0" sz="1100" u="none" cap="none" strike="noStrike">
                <a:solidFill>
                  <a:srgbClr val="3478B6"/>
                </a:solidFill>
                <a:latin typeface="Unica One"/>
                <a:ea typeface="Unica One"/>
                <a:cs typeface="Unica One"/>
                <a:sym typeface="Unica One"/>
              </a:defRPr>
            </a:lvl6pPr>
            <a:lvl7pPr indent="0" lvl="6" marL="0" marR="0" rtl="0" algn="r">
              <a:spcBef>
                <a:spcPts val="0"/>
              </a:spcBef>
              <a:buNone/>
              <a:defRPr b="0" i="0" sz="1100" u="none" cap="none" strike="noStrike">
                <a:solidFill>
                  <a:srgbClr val="3478B6"/>
                </a:solidFill>
                <a:latin typeface="Unica One"/>
                <a:ea typeface="Unica One"/>
                <a:cs typeface="Unica One"/>
                <a:sym typeface="Unica One"/>
              </a:defRPr>
            </a:lvl7pPr>
            <a:lvl8pPr indent="0" lvl="7" marL="0" marR="0" rtl="0" algn="r">
              <a:spcBef>
                <a:spcPts val="0"/>
              </a:spcBef>
              <a:buNone/>
              <a:defRPr b="0" i="0" sz="1100" u="none" cap="none" strike="noStrike">
                <a:solidFill>
                  <a:srgbClr val="3478B6"/>
                </a:solidFill>
                <a:latin typeface="Unica One"/>
                <a:ea typeface="Unica One"/>
                <a:cs typeface="Unica One"/>
                <a:sym typeface="Unica One"/>
              </a:defRPr>
            </a:lvl8pPr>
            <a:lvl9pPr indent="0" lvl="8" marL="0" marR="0" rtl="0" algn="r">
              <a:spcBef>
                <a:spcPts val="0"/>
              </a:spcBef>
              <a:buNone/>
              <a:defRPr b="0" i="0" sz="1100" u="none" cap="none" strike="noStrike">
                <a:solidFill>
                  <a:srgbClr val="3478B6"/>
                </a:solidFill>
                <a:latin typeface="Unica One"/>
                <a:ea typeface="Unica One"/>
                <a:cs typeface="Unica One"/>
                <a:sym typeface="Unica One"/>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4"/>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
          <p:cNvSpPr txBox="1"/>
          <p:nvPr>
            <p:ph idx="1" type="body"/>
          </p:nvPr>
        </p:nvSpPr>
        <p:spPr>
          <a:xfrm>
            <a:off x="311810" y="3636092"/>
            <a:ext cx="5191058" cy="14094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t/>
            </a:r>
            <a:endParaRPr b="0" sz="2000">
              <a:solidFill>
                <a:schemeClr val="dk1"/>
              </a:solidFill>
              <a:latin typeface="Dosis"/>
              <a:ea typeface="Dosis"/>
              <a:cs typeface="Dosis"/>
              <a:sym typeface="Dosis"/>
            </a:endParaRPr>
          </a:p>
          <a:p>
            <a:pPr indent="0" lvl="0" marL="0" rtl="0" algn="l">
              <a:lnSpc>
                <a:spcPct val="100000"/>
              </a:lnSpc>
              <a:spcBef>
                <a:spcPts val="1000"/>
              </a:spcBef>
              <a:spcAft>
                <a:spcPts val="0"/>
              </a:spcAft>
              <a:buClr>
                <a:schemeClr val="dk1"/>
              </a:buClr>
              <a:buSzPts val="1400"/>
              <a:buNone/>
            </a:pPr>
            <a:r>
              <a:rPr lang="en-US" sz="1400">
                <a:solidFill>
                  <a:schemeClr val="dk1"/>
                </a:solidFill>
                <a:latin typeface="Times New Roman"/>
                <a:ea typeface="Times New Roman"/>
                <a:cs typeface="Times New Roman"/>
                <a:sym typeface="Times New Roman"/>
              </a:rPr>
              <a:t>Team Members :       Tirupati Kiran Raj [211418104295]</a:t>
            </a:r>
            <a:endParaRPr>
              <a:latin typeface="Times New Roman"/>
              <a:ea typeface="Times New Roman"/>
              <a:cs typeface="Times New Roman"/>
              <a:sym typeface="Times New Roman"/>
            </a:endParaRPr>
          </a:p>
          <a:p>
            <a:pPr indent="0" lvl="3" marL="1371600" rtl="0" algn="l">
              <a:lnSpc>
                <a:spcPct val="100000"/>
              </a:lnSpc>
              <a:spcBef>
                <a:spcPts val="500"/>
              </a:spcBef>
              <a:spcAft>
                <a:spcPts val="0"/>
              </a:spcAft>
              <a:buClr>
                <a:schemeClr val="dk1"/>
              </a:buClr>
              <a:buSzPts val="1400"/>
              <a:buNone/>
            </a:pPr>
            <a:r>
              <a:rPr lang="en-US" sz="1400">
                <a:solidFill>
                  <a:schemeClr val="dk1"/>
                </a:solidFill>
                <a:latin typeface="Times New Roman"/>
                <a:ea typeface="Times New Roman"/>
                <a:cs typeface="Times New Roman"/>
                <a:sym typeface="Times New Roman"/>
              </a:rPr>
              <a:t>Vaddi Jaswanth Reddy [211418104298]</a:t>
            </a:r>
            <a:endParaRPr>
              <a:latin typeface="Times New Roman"/>
              <a:ea typeface="Times New Roman"/>
              <a:cs typeface="Times New Roman"/>
              <a:sym typeface="Times New Roman"/>
            </a:endParaRPr>
          </a:p>
          <a:p>
            <a:pPr indent="0" lvl="3" marL="1371600" rtl="0" algn="l">
              <a:lnSpc>
                <a:spcPct val="100000"/>
              </a:lnSpc>
              <a:spcBef>
                <a:spcPts val="500"/>
              </a:spcBef>
              <a:spcAft>
                <a:spcPts val="0"/>
              </a:spcAft>
              <a:buClr>
                <a:schemeClr val="dk1"/>
              </a:buClr>
              <a:buSzPts val="1400"/>
              <a:buNone/>
            </a:pPr>
            <a:r>
              <a:rPr lang="en-US" sz="1400">
                <a:solidFill>
                  <a:schemeClr val="dk1"/>
                </a:solidFill>
                <a:latin typeface="Times New Roman"/>
                <a:ea typeface="Times New Roman"/>
                <a:cs typeface="Times New Roman"/>
                <a:sym typeface="Times New Roman"/>
              </a:rPr>
              <a:t>Kanala Aravind [211418104109]</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400"/>
              <a:buNone/>
            </a:pPr>
            <a:r>
              <a:t/>
            </a:r>
            <a:endParaRPr b="0" sz="1400">
              <a:solidFill>
                <a:schemeClr val="dk1"/>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2000"/>
              <a:buNone/>
            </a:pPr>
            <a:r>
              <a:t/>
            </a:r>
            <a:endParaRPr sz="2000">
              <a:solidFill>
                <a:schemeClr val="dk1"/>
              </a:solidFill>
            </a:endParaRPr>
          </a:p>
        </p:txBody>
      </p:sp>
      <p:pic>
        <p:nvPicPr>
          <p:cNvPr id="313" name="Google Shape;313;p1"/>
          <p:cNvPicPr preferRelativeResize="0"/>
          <p:nvPr>
            <p:ph idx="2" type="pic"/>
          </p:nvPr>
        </p:nvPicPr>
        <p:blipFill rotWithShape="1">
          <a:blip r:embed="rId3">
            <a:alphaModFix/>
          </a:blip>
          <a:srcRect b="-3299" l="0" r="0" t="-2200"/>
          <a:stretch/>
        </p:blipFill>
        <p:spPr>
          <a:xfrm>
            <a:off x="1418824" y="-35394"/>
            <a:ext cx="5965688" cy="1239640"/>
          </a:xfrm>
          <a:prstGeom prst="rect">
            <a:avLst/>
          </a:prstGeom>
          <a:noFill/>
          <a:ln>
            <a:noFill/>
          </a:ln>
        </p:spPr>
      </p:pic>
      <p:sp>
        <p:nvSpPr>
          <p:cNvPr id="314" name="Google Shape;314;p1"/>
          <p:cNvSpPr txBox="1"/>
          <p:nvPr>
            <p:ph type="title"/>
          </p:nvPr>
        </p:nvSpPr>
        <p:spPr>
          <a:xfrm>
            <a:off x="77000" y="1383563"/>
            <a:ext cx="8128787" cy="1175423"/>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440FAC"/>
              </a:buClr>
              <a:buSzPts val="3200"/>
              <a:buFont typeface="Unica One"/>
              <a:buNone/>
            </a:pPr>
            <a:r>
              <a:rPr lang="en-US">
                <a:solidFill>
                  <a:srgbClr val="440FAC"/>
                </a:solidFill>
                <a:latin typeface="Times New Roman"/>
                <a:ea typeface="Times New Roman"/>
                <a:cs typeface="Times New Roman"/>
                <a:sym typeface="Times New Roman"/>
              </a:rPr>
              <a:t>FACIAL EMOTION, AGE, GENDER, FACE DETECTION USING WIDE RESIDUAL ARCHITECTURE</a:t>
            </a:r>
            <a:endParaRPr>
              <a:solidFill>
                <a:srgbClr val="440FAC"/>
              </a:solidFill>
              <a:latin typeface="Times New Roman"/>
              <a:ea typeface="Times New Roman"/>
              <a:cs typeface="Times New Roman"/>
              <a:sym typeface="Times New Roman"/>
            </a:endParaRPr>
          </a:p>
        </p:txBody>
      </p:sp>
      <p:sp>
        <p:nvSpPr>
          <p:cNvPr id="315" name="Google Shape;315;p1"/>
          <p:cNvSpPr txBox="1"/>
          <p:nvPr/>
        </p:nvSpPr>
        <p:spPr>
          <a:xfrm>
            <a:off x="250374" y="3104969"/>
            <a:ext cx="5199900" cy="742800"/>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i="0" lang="en-US" sz="1400" u="none" cap="none" strike="noStrike">
                <a:solidFill>
                  <a:schemeClr val="dk1"/>
                </a:solidFill>
                <a:latin typeface="Times New Roman"/>
                <a:ea typeface="Times New Roman"/>
                <a:cs typeface="Times New Roman"/>
                <a:sym typeface="Times New Roman"/>
              </a:rPr>
              <a:t>Guide name : Mr.D. Elangovan, M.E.,</a:t>
            </a:r>
            <a:endParaRPr>
              <a:latin typeface="Times New Roman"/>
              <a:ea typeface="Times New Roman"/>
              <a:cs typeface="Times New Roman"/>
              <a:sym typeface="Times New Roman"/>
            </a:endParaRPr>
          </a:p>
          <a:p>
            <a:pPr indent="0" lvl="2" marL="914400" marR="0" rtl="0" algn="l">
              <a:spcBef>
                <a:spcPts val="0"/>
              </a:spcBef>
              <a:spcAft>
                <a:spcPts val="0"/>
              </a:spcAft>
              <a:buNone/>
            </a:pPr>
            <a:r>
              <a:rPr i="0" lang="en-US" sz="1400" u="none" cap="none" strike="noStrike">
                <a:solidFill>
                  <a:schemeClr val="dk1"/>
                </a:solidFill>
                <a:latin typeface="Times New Roman"/>
                <a:ea typeface="Times New Roman"/>
                <a:cs typeface="Times New Roman"/>
                <a:sym typeface="Times New Roman"/>
              </a:rPr>
              <a:t>   Associate Professor, Department of CSE,</a:t>
            </a:r>
            <a:endParaRPr>
              <a:latin typeface="Times New Roman"/>
              <a:ea typeface="Times New Roman"/>
              <a:cs typeface="Times New Roman"/>
              <a:sym typeface="Times New Roman"/>
            </a:endParaRPr>
          </a:p>
          <a:p>
            <a:pPr indent="0" lvl="2" marL="914400" marR="0" rtl="0" algn="l">
              <a:spcBef>
                <a:spcPts val="0"/>
              </a:spcBef>
              <a:spcAft>
                <a:spcPts val="0"/>
              </a:spcAft>
              <a:buNone/>
            </a:pPr>
            <a:r>
              <a:rPr i="0" lang="en-US" sz="1400" u="none" cap="none" strike="noStrike">
                <a:solidFill>
                  <a:schemeClr val="dk1"/>
                </a:solidFill>
                <a:latin typeface="Times New Roman"/>
                <a:ea typeface="Times New Roman"/>
                <a:cs typeface="Times New Roman"/>
                <a:sym typeface="Times New Roman"/>
              </a:rPr>
              <a:t>   Panimalar Engineering College.</a:t>
            </a:r>
            <a:endParaRPr i="0" sz="1800" u="none" cap="none" strike="noStrike">
              <a:solidFill>
                <a:schemeClr val="dk1"/>
              </a:solidFill>
              <a:latin typeface="Times New Roman"/>
              <a:ea typeface="Times New Roman"/>
              <a:cs typeface="Times New Roman"/>
              <a:sym typeface="Times New Roman"/>
            </a:endParaRPr>
          </a:p>
        </p:txBody>
      </p:sp>
      <p:sp>
        <p:nvSpPr>
          <p:cNvPr id="316" name="Google Shape;316;p1"/>
          <p:cNvSpPr txBox="1"/>
          <p:nvPr/>
        </p:nvSpPr>
        <p:spPr>
          <a:xfrm>
            <a:off x="311810" y="2677706"/>
            <a:ext cx="1905000" cy="311700"/>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i="0" lang="en-US" sz="1400" u="none" cap="none" strike="noStrike">
                <a:solidFill>
                  <a:schemeClr val="dk1"/>
                </a:solidFill>
                <a:latin typeface="Times New Roman"/>
                <a:ea typeface="Times New Roman"/>
                <a:cs typeface="Times New Roman"/>
                <a:sym typeface="Times New Roman"/>
              </a:rPr>
              <a:t>Batch number : C16</a:t>
            </a:r>
            <a:endParaRPr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0"/>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404" name="Google Shape;404;p10"/>
          <p:cNvPicPr preferRelativeResize="0"/>
          <p:nvPr>
            <p:ph idx="2" type="pic"/>
          </p:nvPr>
        </p:nvPicPr>
        <p:blipFill rotWithShape="1">
          <a:blip r:embed="rId3">
            <a:alphaModFix/>
          </a:blip>
          <a:srcRect b="-14753" l="0" r="0" t="-14754"/>
          <a:stretch/>
        </p:blipFill>
        <p:spPr>
          <a:xfrm>
            <a:off x="2313251" y="1300905"/>
            <a:ext cx="4589068" cy="2974752"/>
          </a:xfrm>
          <a:prstGeom prst="rect">
            <a:avLst/>
          </a:prstGeom>
          <a:noFill/>
          <a:ln>
            <a:noFill/>
          </a:ln>
        </p:spPr>
      </p:pic>
      <p:sp>
        <p:nvSpPr>
          <p:cNvPr id="405" name="Google Shape;405;p10"/>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DFD (LEVEL 1)</a:t>
            </a:r>
            <a:endParaRPr>
              <a:latin typeface="Times New Roman"/>
              <a:ea typeface="Times New Roman"/>
              <a:cs typeface="Times New Roman"/>
              <a:sym typeface="Times New Roman"/>
            </a:endParaRPr>
          </a:p>
        </p:txBody>
      </p:sp>
      <p:sp>
        <p:nvSpPr>
          <p:cNvPr id="406" name="Google Shape;406;p10"/>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07" name="Google Shape;407;p10"/>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1"/>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413" name="Google Shape;413;p11"/>
          <p:cNvPicPr preferRelativeResize="0"/>
          <p:nvPr>
            <p:ph idx="2" type="pic"/>
          </p:nvPr>
        </p:nvPicPr>
        <p:blipFill rotWithShape="1">
          <a:blip r:embed="rId3">
            <a:alphaModFix/>
          </a:blip>
          <a:srcRect b="-11683" l="0" r="0" t="-11683"/>
          <a:stretch/>
        </p:blipFill>
        <p:spPr>
          <a:xfrm>
            <a:off x="2112121" y="1236106"/>
            <a:ext cx="5436107" cy="2938234"/>
          </a:xfrm>
          <a:prstGeom prst="rect">
            <a:avLst/>
          </a:prstGeom>
          <a:noFill/>
          <a:ln>
            <a:noFill/>
          </a:ln>
        </p:spPr>
      </p:pic>
      <p:sp>
        <p:nvSpPr>
          <p:cNvPr id="414" name="Google Shape;414;p11"/>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ER DIAGRAM</a:t>
            </a:r>
            <a:endParaRPr>
              <a:latin typeface="Times New Roman"/>
              <a:ea typeface="Times New Roman"/>
              <a:cs typeface="Times New Roman"/>
              <a:sym typeface="Times New Roman"/>
            </a:endParaRPr>
          </a:p>
        </p:txBody>
      </p:sp>
      <p:sp>
        <p:nvSpPr>
          <p:cNvPr id="415" name="Google Shape;415;p11"/>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16" name="Google Shape;416;p11"/>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2"/>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422" name="Google Shape;422;p12"/>
          <p:cNvPicPr preferRelativeResize="0"/>
          <p:nvPr>
            <p:ph idx="2" type="pic"/>
          </p:nvPr>
        </p:nvPicPr>
        <p:blipFill rotWithShape="1">
          <a:blip r:embed="rId3">
            <a:alphaModFix/>
          </a:blip>
          <a:srcRect b="-1568" l="0" r="0" t="-1569"/>
          <a:stretch/>
        </p:blipFill>
        <p:spPr>
          <a:xfrm>
            <a:off x="2408224" y="1096794"/>
            <a:ext cx="3867188" cy="3337179"/>
          </a:xfrm>
          <a:prstGeom prst="rect">
            <a:avLst/>
          </a:prstGeom>
          <a:noFill/>
          <a:ln>
            <a:noFill/>
          </a:ln>
        </p:spPr>
      </p:pic>
      <p:sp>
        <p:nvSpPr>
          <p:cNvPr id="423" name="Google Shape;423;p12"/>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p:txBody>
      </p:sp>
      <p:sp>
        <p:nvSpPr>
          <p:cNvPr id="424" name="Google Shape;424;p12"/>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25" name="Google Shape;425;p12"/>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3"/>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431" name="Google Shape;431;p13"/>
          <p:cNvPicPr preferRelativeResize="0"/>
          <p:nvPr>
            <p:ph idx="2" type="pic"/>
          </p:nvPr>
        </p:nvPicPr>
        <p:blipFill rotWithShape="1">
          <a:blip r:embed="rId3">
            <a:alphaModFix/>
          </a:blip>
          <a:srcRect b="-697" l="0" r="0" t="-697"/>
          <a:stretch/>
        </p:blipFill>
        <p:spPr>
          <a:xfrm>
            <a:off x="2539288" y="1247479"/>
            <a:ext cx="4325883" cy="2920527"/>
          </a:xfrm>
          <a:prstGeom prst="rect">
            <a:avLst/>
          </a:prstGeom>
          <a:noFill/>
          <a:ln>
            <a:noFill/>
          </a:ln>
        </p:spPr>
      </p:pic>
      <p:sp>
        <p:nvSpPr>
          <p:cNvPr id="432" name="Google Shape;432;p13"/>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sp>
        <p:nvSpPr>
          <p:cNvPr id="433" name="Google Shape;433;p13"/>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34" name="Google Shape;434;p13"/>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4"/>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40" name="Google Shape;440;p14"/>
          <p:cNvSpPr/>
          <p:nvPr>
            <p:ph idx="2" type="pic"/>
          </p:nvPr>
        </p:nvSpPr>
        <p:spPr>
          <a:xfrm>
            <a:off x="7980760" y="4743450"/>
            <a:ext cx="919162" cy="221403"/>
          </a:xfrm>
          <a:prstGeom prst="rect">
            <a:avLst/>
          </a:prstGeom>
          <a:noFill/>
          <a:ln>
            <a:noFill/>
          </a:ln>
        </p:spPr>
      </p:sp>
      <p:sp>
        <p:nvSpPr>
          <p:cNvPr id="441" name="Google Shape;441;p14"/>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b="1" lang="en-US">
                <a:latin typeface="Times New Roman"/>
                <a:ea typeface="Times New Roman"/>
                <a:cs typeface="Times New Roman"/>
                <a:sym typeface="Times New Roman"/>
              </a:rPr>
              <a:t>LIST OF MAIN MODULES</a:t>
            </a:r>
            <a:endParaRPr b="1">
              <a:latin typeface="Times New Roman"/>
              <a:ea typeface="Times New Roman"/>
              <a:cs typeface="Times New Roman"/>
              <a:sym typeface="Times New Roman"/>
            </a:endParaRPr>
          </a:p>
        </p:txBody>
      </p:sp>
      <p:sp>
        <p:nvSpPr>
          <p:cNvPr id="442" name="Google Shape;442;p14"/>
          <p:cNvSpPr txBox="1"/>
          <p:nvPr>
            <p:ph idx="3" type="body"/>
          </p:nvPr>
        </p:nvSpPr>
        <p:spPr>
          <a:xfrm>
            <a:off x="381000" y="1809750"/>
            <a:ext cx="5909452" cy="266739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Module 1: Face Detection​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Module 2: Gender Detection​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Module 3: Age Detection​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Module 4: Emotion Estimation </a:t>
            </a:r>
            <a:endParaRPr sz="1800">
              <a:latin typeface="Times New Roman"/>
              <a:ea typeface="Times New Roman"/>
              <a:cs typeface="Times New Roman"/>
              <a:sym typeface="Times New Roman"/>
            </a:endParaRPr>
          </a:p>
        </p:txBody>
      </p:sp>
      <p:sp>
        <p:nvSpPr>
          <p:cNvPr id="443" name="Google Shape;443;p14"/>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MODULES </a:t>
            </a:r>
            <a:endParaRPr>
              <a:latin typeface="Times New Roman"/>
              <a:ea typeface="Times New Roman"/>
              <a:cs typeface="Times New Roman"/>
              <a:sym typeface="Times New Roman"/>
            </a:endParaRPr>
          </a:p>
        </p:txBody>
      </p:sp>
      <p:sp>
        <p:nvSpPr>
          <p:cNvPr id="444" name="Google Shape;444;p14"/>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45" name="Google Shape;445;p14"/>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5"/>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51" name="Google Shape;451;p15"/>
          <p:cNvSpPr/>
          <p:nvPr>
            <p:ph idx="2" type="pic"/>
          </p:nvPr>
        </p:nvSpPr>
        <p:spPr>
          <a:xfrm>
            <a:off x="7980760" y="4743450"/>
            <a:ext cx="919162" cy="221403"/>
          </a:xfrm>
          <a:prstGeom prst="rect">
            <a:avLst/>
          </a:prstGeom>
          <a:noFill/>
          <a:ln>
            <a:noFill/>
          </a:ln>
        </p:spPr>
      </p:sp>
      <p:sp>
        <p:nvSpPr>
          <p:cNvPr id="452" name="Google Shape;452;p15"/>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b="1" lang="en-US">
                <a:latin typeface="Times New Roman"/>
                <a:ea typeface="Times New Roman"/>
                <a:cs typeface="Times New Roman"/>
                <a:sym typeface="Times New Roman"/>
              </a:rPr>
              <a:t>MODULE 1: Face Detection</a:t>
            </a:r>
            <a:endParaRPr b="1">
              <a:latin typeface="Times New Roman"/>
              <a:ea typeface="Times New Roman"/>
              <a:cs typeface="Times New Roman"/>
              <a:sym typeface="Times New Roman"/>
            </a:endParaRPr>
          </a:p>
        </p:txBody>
      </p:sp>
      <p:sp>
        <p:nvSpPr>
          <p:cNvPr id="453" name="Google Shape;453;p15"/>
          <p:cNvSpPr txBox="1"/>
          <p:nvPr>
            <p:ph idx="3" type="body"/>
          </p:nvPr>
        </p:nvSpPr>
        <p:spPr>
          <a:xfrm>
            <a:off x="381000" y="1809750"/>
            <a:ext cx="6654308" cy="2667390"/>
          </a:xfrm>
          <a:prstGeom prst="rect">
            <a:avLst/>
          </a:prstGeom>
          <a:noFill/>
          <a:ln>
            <a:noFill/>
          </a:ln>
        </p:spPr>
        <p:txBody>
          <a:bodyPr anchorCtr="0" anchor="t" bIns="0" lIns="0" spcFirstLastPara="1" rIns="0" wrap="square" tIns="0">
            <a:noAutofit/>
          </a:bodyPr>
          <a:lstStyle/>
          <a:p>
            <a:pPr indent="-342900" lvl="0" marL="342900" rtl="0" algn="just">
              <a:lnSpc>
                <a:spcPct val="10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process of searching for faces is called face detection. In real-time, searching for face in the sequential images containing face and background is seen as the first step of the systems, and the corresponding tasks of face analysis are implemented. Face detection is to search for faces with different expressions, sizes and angles in images in possession of complicated light and background, and then feedback parameters of the face. </a:t>
            </a:r>
            <a:endParaRPr sz="1800">
              <a:latin typeface="Times New Roman"/>
              <a:ea typeface="Times New Roman"/>
              <a:cs typeface="Times New Roman"/>
              <a:sym typeface="Times New Roman"/>
            </a:endParaRPr>
          </a:p>
        </p:txBody>
      </p:sp>
      <p:sp>
        <p:nvSpPr>
          <p:cNvPr id="454" name="Google Shape;454;p15"/>
          <p:cNvSpPr txBox="1"/>
          <p:nvPr>
            <p:ph type="title"/>
          </p:nvPr>
        </p:nvSpPr>
        <p:spPr>
          <a:xfrm>
            <a:off x="0" y="257175"/>
            <a:ext cx="336884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sp>
        <p:nvSpPr>
          <p:cNvPr id="455" name="Google Shape;455;p15"/>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56" name="Google Shape;456;p15"/>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6"/>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62" name="Google Shape;462;p16"/>
          <p:cNvSpPr/>
          <p:nvPr>
            <p:ph idx="2" type="pic"/>
          </p:nvPr>
        </p:nvSpPr>
        <p:spPr>
          <a:xfrm>
            <a:off x="7980760" y="4743450"/>
            <a:ext cx="919162" cy="221403"/>
          </a:xfrm>
          <a:prstGeom prst="rect">
            <a:avLst/>
          </a:prstGeom>
          <a:noFill/>
          <a:ln>
            <a:noFill/>
          </a:ln>
        </p:spPr>
      </p:sp>
      <p:sp>
        <p:nvSpPr>
          <p:cNvPr id="463" name="Google Shape;463;p16"/>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b="1" lang="en-US">
                <a:latin typeface="Times New Roman"/>
                <a:ea typeface="Times New Roman"/>
                <a:cs typeface="Times New Roman"/>
                <a:sym typeface="Times New Roman"/>
              </a:rPr>
              <a:t>MODULE 2: Gender Detection</a:t>
            </a:r>
            <a:endParaRPr b="1">
              <a:latin typeface="Times New Roman"/>
              <a:ea typeface="Times New Roman"/>
              <a:cs typeface="Times New Roman"/>
              <a:sym typeface="Times New Roman"/>
            </a:endParaRPr>
          </a:p>
        </p:txBody>
      </p:sp>
      <p:sp>
        <p:nvSpPr>
          <p:cNvPr id="464" name="Google Shape;464;p16"/>
          <p:cNvSpPr txBox="1"/>
          <p:nvPr>
            <p:ph idx="3" type="body"/>
          </p:nvPr>
        </p:nvSpPr>
        <p:spPr>
          <a:xfrm>
            <a:off x="381000" y="1809750"/>
            <a:ext cx="7154570" cy="266739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There are some common features in the human face that identify male and female. The first component of the proposed architecture deals with gender estimation from face images.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One major issue in gender estimation is how to extract effective representation features from a facial image. To achieve this, face detection and pose estimation methods are adopted to acquire frontal face images. I have used advanced machine learning techniques to provide gender classification. The gender estimation process consists of three steps: Detection and extraction of the facial region from the input image/video. selection of the frontal face images from the, extracted facial regions using head pose estimation, and gender estimation using statistical facial features. The features extracted from the face image are used to estimate the gender of the recipient.</a:t>
            </a:r>
            <a:endParaRPr>
              <a:latin typeface="Times New Roman"/>
              <a:ea typeface="Times New Roman"/>
              <a:cs typeface="Times New Roman"/>
              <a:sym typeface="Times New Roman"/>
            </a:endParaRPr>
          </a:p>
        </p:txBody>
      </p:sp>
      <p:sp>
        <p:nvSpPr>
          <p:cNvPr id="465" name="Google Shape;465;p16"/>
          <p:cNvSpPr txBox="1"/>
          <p:nvPr>
            <p:ph type="title"/>
          </p:nvPr>
        </p:nvSpPr>
        <p:spPr>
          <a:xfrm>
            <a:off x="0" y="257175"/>
            <a:ext cx="4236386"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Calibri"/>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sp>
        <p:nvSpPr>
          <p:cNvPr id="466" name="Google Shape;466;p16"/>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67" name="Google Shape;467;p16"/>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73" name="Google Shape;473;p17"/>
          <p:cNvSpPr/>
          <p:nvPr>
            <p:ph idx="2" type="pic"/>
          </p:nvPr>
        </p:nvSpPr>
        <p:spPr>
          <a:xfrm>
            <a:off x="7980760" y="4743450"/>
            <a:ext cx="919162" cy="221403"/>
          </a:xfrm>
          <a:prstGeom prst="rect">
            <a:avLst/>
          </a:prstGeom>
          <a:noFill/>
          <a:ln>
            <a:noFill/>
          </a:ln>
        </p:spPr>
      </p:sp>
      <p:sp>
        <p:nvSpPr>
          <p:cNvPr id="474" name="Google Shape;474;p17"/>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b="1" lang="en-US">
                <a:latin typeface="Times New Roman"/>
                <a:ea typeface="Times New Roman"/>
                <a:cs typeface="Times New Roman"/>
                <a:sym typeface="Times New Roman"/>
              </a:rPr>
              <a:t>MODULE 3: Age Detection</a:t>
            </a:r>
            <a:endParaRPr b="1">
              <a:latin typeface="Times New Roman"/>
              <a:ea typeface="Times New Roman"/>
              <a:cs typeface="Times New Roman"/>
              <a:sym typeface="Times New Roman"/>
            </a:endParaRPr>
          </a:p>
        </p:txBody>
      </p:sp>
      <p:sp>
        <p:nvSpPr>
          <p:cNvPr id="475" name="Google Shape;475;p17"/>
          <p:cNvSpPr txBox="1"/>
          <p:nvPr>
            <p:ph idx="3" type="body"/>
          </p:nvPr>
        </p:nvSpPr>
        <p:spPr>
          <a:xfrm>
            <a:off x="381000" y="1809750"/>
            <a:ext cx="5909452" cy="266739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Human features are very sensitive to texture and skin tone, and most of the selected features are located around the meaningful areas for recognition, such as eyebrows, nose, cheekbones, and jaw-line. Automated age estimation of the human face involves detecting, tracking, and normalizing the face in an image sequence. After the face and eyes are detected, the facial image can be normalized as a fixed-size image using the localized eye positions.​</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This module features features such as the location of the pupils, eye corners, lip boundaries, etc. This is because these features are bound to change with age. This algorithm is trained on a large data set of different faces to detect the approximate age of a person based on such features. The accuracy of the prediction depends on conditions such as lighting, head pose, etc.</a:t>
            </a:r>
            <a:endParaRPr>
              <a:latin typeface="Times New Roman"/>
              <a:ea typeface="Times New Roman"/>
              <a:cs typeface="Times New Roman"/>
              <a:sym typeface="Times New Roman"/>
            </a:endParaRPr>
          </a:p>
        </p:txBody>
      </p:sp>
      <p:sp>
        <p:nvSpPr>
          <p:cNvPr id="476" name="Google Shape;476;p17"/>
          <p:cNvSpPr txBox="1"/>
          <p:nvPr>
            <p:ph type="title"/>
          </p:nvPr>
        </p:nvSpPr>
        <p:spPr>
          <a:xfrm>
            <a:off x="0" y="257175"/>
            <a:ext cx="4192057"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Calibri"/>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sp>
        <p:nvSpPr>
          <p:cNvPr id="477" name="Google Shape;477;p17"/>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78" name="Google Shape;478;p17"/>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8"/>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84" name="Google Shape;484;p18"/>
          <p:cNvSpPr/>
          <p:nvPr>
            <p:ph idx="2" type="pic"/>
          </p:nvPr>
        </p:nvSpPr>
        <p:spPr>
          <a:xfrm>
            <a:off x="7980760" y="4743450"/>
            <a:ext cx="919162" cy="221403"/>
          </a:xfrm>
          <a:prstGeom prst="rect">
            <a:avLst/>
          </a:prstGeom>
          <a:noFill/>
          <a:ln>
            <a:noFill/>
          </a:ln>
        </p:spPr>
      </p:sp>
      <p:sp>
        <p:nvSpPr>
          <p:cNvPr id="485" name="Google Shape;485;p18"/>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b="1" lang="en-US">
                <a:latin typeface="Times New Roman"/>
                <a:ea typeface="Times New Roman"/>
                <a:cs typeface="Times New Roman"/>
                <a:sym typeface="Times New Roman"/>
              </a:rPr>
              <a:t>MODULE 4: Emotion Estimation</a:t>
            </a:r>
            <a:endParaRPr b="1">
              <a:latin typeface="Times New Roman"/>
              <a:ea typeface="Times New Roman"/>
              <a:cs typeface="Times New Roman"/>
              <a:sym typeface="Times New Roman"/>
            </a:endParaRPr>
          </a:p>
        </p:txBody>
      </p:sp>
      <p:sp>
        <p:nvSpPr>
          <p:cNvPr id="486" name="Google Shape;486;p18"/>
          <p:cNvSpPr txBox="1"/>
          <p:nvPr>
            <p:ph idx="3" type="body"/>
          </p:nvPr>
        </p:nvSpPr>
        <p:spPr>
          <a:xfrm>
            <a:off x="381000" y="1809750"/>
            <a:ext cx="5909452" cy="266739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Facial emotion recognition refers to the separation of specific facial states from a given static image or dynamic video sequence, so as to determine the psychological emotions of the object to be recognized. Facial emotions can be divided into seven categories: happy, sad, fearful, angry, surprised, disgusted, and neutral. The first thing to do for facial expression recognition is to preprocess the collected images, and then carry out feature extraction and classification recognition. ​</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400"/>
              <a:buFont typeface="Times New Roman"/>
              <a:buChar char="•"/>
            </a:pPr>
            <a:r>
              <a:rPr lang="en-US">
                <a:latin typeface="Times New Roman"/>
                <a:ea typeface="Times New Roman"/>
                <a:cs typeface="Times New Roman"/>
                <a:sym typeface="Times New Roman"/>
              </a:rPr>
              <a:t>The third component, Emotion estimation, detects facial expressions from images or videos and returns the probability distribution of each of the universal emotions: happiness, sadness, anger, fear, surprise, disgust, and additionally neutral. Automatic facial expression analysis of one or multiple faces in real-time can also be performed.</a:t>
            </a:r>
            <a:endParaRPr>
              <a:latin typeface="Times New Roman"/>
              <a:ea typeface="Times New Roman"/>
              <a:cs typeface="Times New Roman"/>
              <a:sym typeface="Times New Roman"/>
            </a:endParaRPr>
          </a:p>
        </p:txBody>
      </p:sp>
      <p:sp>
        <p:nvSpPr>
          <p:cNvPr id="487" name="Google Shape;487;p18"/>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sp>
        <p:nvSpPr>
          <p:cNvPr id="488" name="Google Shape;488;p18"/>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89" name="Google Shape;489;p18"/>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9"/>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495" name="Google Shape;495;p19"/>
          <p:cNvSpPr/>
          <p:nvPr>
            <p:ph idx="2" type="pic"/>
          </p:nvPr>
        </p:nvSpPr>
        <p:spPr>
          <a:xfrm rot="10800000">
            <a:off x="8181470" y="4554293"/>
            <a:ext cx="0" cy="189156"/>
          </a:xfrm>
          <a:prstGeom prst="rect">
            <a:avLst/>
          </a:prstGeom>
          <a:noFill/>
          <a:ln>
            <a:noFill/>
          </a:ln>
        </p:spPr>
      </p:sp>
      <p:sp>
        <p:nvSpPr>
          <p:cNvPr id="496" name="Google Shape;496;p19"/>
          <p:cNvSpPr txBox="1"/>
          <p:nvPr>
            <p:ph type="title"/>
          </p:nvPr>
        </p:nvSpPr>
        <p:spPr>
          <a:xfrm>
            <a:off x="0" y="95200"/>
            <a:ext cx="208410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p:txBody>
      </p:sp>
      <p:sp>
        <p:nvSpPr>
          <p:cNvPr id="497" name="Google Shape;497;p19"/>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498" name="Google Shape;498;p19"/>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graphicFrame>
        <p:nvGraphicFramePr>
          <p:cNvPr id="499" name="Google Shape;499;p19"/>
          <p:cNvGraphicFramePr/>
          <p:nvPr/>
        </p:nvGraphicFramePr>
        <p:xfrm>
          <a:off x="2239466" y="57124"/>
          <a:ext cx="3000000" cy="3000000"/>
        </p:xfrm>
        <a:graphic>
          <a:graphicData uri="http://schemas.openxmlformats.org/drawingml/2006/table">
            <a:tbl>
              <a:tblPr bandCol="1" firstCol="1" firstRow="1">
                <a:noFill/>
                <a:tableStyleId>{BDF54644-F575-4E0A-90CE-07EF4B0599C5}</a:tableStyleId>
              </a:tblPr>
              <a:tblGrid>
                <a:gridCol w="591975"/>
                <a:gridCol w="1919225"/>
                <a:gridCol w="1327625"/>
                <a:gridCol w="1395650"/>
                <a:gridCol w="1395650"/>
              </a:tblGrid>
              <a:tr h="488875">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TEST</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NO.</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INPUT</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EXPECTED</a:t>
                      </a:r>
                      <a:br>
                        <a:rPr lang="en-US" sz="1200" u="none" cap="none" strike="noStrike">
                          <a:latin typeface="Times New Roman"/>
                          <a:ea typeface="Times New Roman"/>
                          <a:cs typeface="Times New Roman"/>
                          <a:sym typeface="Times New Roman"/>
                        </a:rPr>
                      </a:br>
                      <a:r>
                        <a:rPr b="1" lang="en-US" sz="1200" u="none" cap="none" strike="noStrike">
                          <a:latin typeface="Times New Roman"/>
                          <a:ea typeface="Times New Roman"/>
                          <a:cs typeface="Times New Roman"/>
                          <a:sym typeface="Times New Roman"/>
                        </a:rPr>
                        <a:t>BEHAVIOUR</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TESTING</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STATUS</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r>
              <a:tr h="592325">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1</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User uploading video   as an input</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Video file</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updated</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Unit Testing</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Pass</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r>
              <a:tr h="922275">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2</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User uploading image</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an input</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File not accepted</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because only</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video inputs</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Unit Testing</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Fail</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r>
              <a:tr h="848050">
                <a:tc>
                  <a:txBody>
                    <a:bodyPr/>
                    <a:lstStyle/>
                    <a:p>
                      <a:pPr indent="0" lvl="0" marL="0" marR="0" rtl="0" algn="l">
                        <a:spcBef>
                          <a:spcPts val="0"/>
                        </a:spcBef>
                        <a:spcAft>
                          <a:spcPts val="0"/>
                        </a:spcAft>
                        <a:buNone/>
                      </a:pP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  3</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Capturing face in</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video</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Age, gender, emotion, face</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emotion</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prediction</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Output Testing</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Pass</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r>
              <a:tr h="1190625">
                <a:tc>
                  <a:txBody>
                    <a:bodyPr/>
                    <a:lstStyle/>
                    <a:p>
                      <a:pPr indent="0" lvl="0" marL="0" marR="0" rtl="0" algn="l">
                        <a:spcBef>
                          <a:spcPts val="0"/>
                        </a:spcBef>
                        <a:spcAft>
                          <a:spcPts val="0"/>
                        </a:spcAft>
                        <a:buNone/>
                      </a:pP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  4</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Capturing other objects in video</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Age, gender, emotion , face recognition not</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detected</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Output Testing</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Fail</a:t>
                      </a:r>
                      <a:br>
                        <a:rPr lang="en-US" sz="1200" u="none" cap="none" strike="noStrike">
                          <a:latin typeface="Times New Roman"/>
                          <a:ea typeface="Times New Roman"/>
                          <a:cs typeface="Times New Roman"/>
                          <a:sym typeface="Times New Roman"/>
                        </a:rPr>
                      </a:b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500" name="Google Shape;500;p19"/>
          <p:cNvCxnSpPr/>
          <p:nvPr/>
        </p:nvCxnSpPr>
        <p:spPr>
          <a:xfrm>
            <a:off x="2277725" y="111650"/>
            <a:ext cx="37200" cy="48978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19"/>
          <p:cNvCxnSpPr/>
          <p:nvPr/>
        </p:nvCxnSpPr>
        <p:spPr>
          <a:xfrm>
            <a:off x="2836000" y="119100"/>
            <a:ext cx="52200" cy="48606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9"/>
          <p:cNvCxnSpPr>
            <a:endCxn id="498" idx="0"/>
          </p:cNvCxnSpPr>
          <p:nvPr/>
        </p:nvCxnSpPr>
        <p:spPr>
          <a:xfrm>
            <a:off x="4570200" y="133950"/>
            <a:ext cx="1800" cy="47238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9"/>
          <p:cNvCxnSpPr/>
          <p:nvPr/>
        </p:nvCxnSpPr>
        <p:spPr>
          <a:xfrm>
            <a:off x="5969725" y="104200"/>
            <a:ext cx="74400" cy="48012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9"/>
          <p:cNvCxnSpPr/>
          <p:nvPr/>
        </p:nvCxnSpPr>
        <p:spPr>
          <a:xfrm>
            <a:off x="7182900" y="111525"/>
            <a:ext cx="104400" cy="47790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9"/>
          <p:cNvCxnSpPr/>
          <p:nvPr/>
        </p:nvCxnSpPr>
        <p:spPr>
          <a:xfrm>
            <a:off x="8314450" y="89325"/>
            <a:ext cx="37200" cy="47862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9"/>
          <p:cNvCxnSpPr/>
          <p:nvPr/>
        </p:nvCxnSpPr>
        <p:spPr>
          <a:xfrm flipH="1" rot="10800000">
            <a:off x="2292625" y="89450"/>
            <a:ext cx="6021900" cy="222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9"/>
          <p:cNvCxnSpPr/>
          <p:nvPr/>
        </p:nvCxnSpPr>
        <p:spPr>
          <a:xfrm flipH="1" rot="10800000">
            <a:off x="2300050" y="588125"/>
            <a:ext cx="6021900" cy="297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19"/>
          <p:cNvCxnSpPr/>
          <p:nvPr/>
        </p:nvCxnSpPr>
        <p:spPr>
          <a:xfrm flipH="1" rot="10800000">
            <a:off x="2314950" y="1443950"/>
            <a:ext cx="5999400" cy="522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19"/>
          <p:cNvCxnSpPr/>
          <p:nvPr/>
        </p:nvCxnSpPr>
        <p:spPr>
          <a:xfrm flipH="1" rot="10800000">
            <a:off x="2307500" y="2411750"/>
            <a:ext cx="6021900" cy="744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19"/>
          <p:cNvCxnSpPr/>
          <p:nvPr/>
        </p:nvCxnSpPr>
        <p:spPr>
          <a:xfrm flipH="1" rot="10800000">
            <a:off x="2314950" y="3483500"/>
            <a:ext cx="6036600" cy="522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19"/>
          <p:cNvCxnSpPr/>
          <p:nvPr/>
        </p:nvCxnSpPr>
        <p:spPr>
          <a:xfrm flipH="1" rot="10800000">
            <a:off x="2329825" y="4882950"/>
            <a:ext cx="6044100" cy="8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
          <p:cNvSpPr txBox="1"/>
          <p:nvPr>
            <p:ph idx="1" type="body"/>
          </p:nvPr>
        </p:nvSpPr>
        <p:spPr>
          <a:xfrm>
            <a:off x="278625" y="962920"/>
            <a:ext cx="6028458" cy="2914021"/>
          </a:xfrm>
          <a:prstGeom prst="rect">
            <a:avLst/>
          </a:prstGeom>
          <a:noFill/>
          <a:ln>
            <a:noFill/>
          </a:ln>
        </p:spPr>
        <p:txBody>
          <a:bodyPr anchorCtr="0" anchor="t" bIns="0" lIns="0" spcFirstLastPara="1" rIns="0" wrap="square" tIns="0">
            <a:noAutofit/>
          </a:bodyPr>
          <a:lstStyle/>
          <a:p>
            <a:pPr indent="-342900" lvl="0" marL="342900" rtl="0" algn="l">
              <a:lnSpc>
                <a:spcPct val="125000"/>
              </a:lnSpc>
              <a:spcBef>
                <a:spcPts val="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Automatic emotion recognition based on facial expression is an interesting research field, which has been presented and applied in several areas such as safety, health, and human-machine interfaces</a:t>
            </a:r>
            <a:endParaRPr>
              <a:latin typeface="Times New Roman"/>
              <a:ea typeface="Times New Roman"/>
              <a:cs typeface="Times New Roman"/>
              <a:sym typeface="Times New Roman"/>
            </a:endParaRPr>
          </a:p>
          <a:p>
            <a:pPr indent="-342900" lvl="0" marL="342900" rtl="0" algn="l">
              <a:lnSpc>
                <a:spcPct val="125000"/>
              </a:lnSpc>
              <a:spcBef>
                <a:spcPts val="10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Various techniques to interpret, code facial expressions and extract these features are being developed in order to have a better prediction, with high accuracy and precision by the computer.</a:t>
            </a:r>
            <a:endParaRPr>
              <a:latin typeface="Times New Roman"/>
              <a:ea typeface="Times New Roman"/>
              <a:cs typeface="Times New Roman"/>
              <a:sym typeface="Times New Roman"/>
            </a:endParaRPr>
          </a:p>
          <a:p>
            <a:pPr indent="-342900" lvl="0" marL="342900" rtl="0" algn="l">
              <a:lnSpc>
                <a:spcPct val="125000"/>
              </a:lnSpc>
              <a:spcBef>
                <a:spcPts val="10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Quick and accurate emotion recognition may increase the possibilities of computers, robots, and integrated environments to recognize human emotions, and respond accordingly to the social rules.</a:t>
            </a:r>
            <a:endParaRPr>
              <a:latin typeface="Times New Roman"/>
              <a:ea typeface="Times New Roman"/>
              <a:cs typeface="Times New Roman"/>
              <a:sym typeface="Times New Roman"/>
            </a:endParaRPr>
          </a:p>
          <a:p>
            <a:pPr indent="-342900" lvl="0" marL="342900" rtl="0" algn="l">
              <a:lnSpc>
                <a:spcPct val="125000"/>
              </a:lnSpc>
              <a:spcBef>
                <a:spcPts val="10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The state-of-the-art techniques are only capable of detecting age, gender, and face behavior. New techniques are required for the accurate estimation of human facial emotions.</a:t>
            </a:r>
            <a:endParaRPr>
              <a:latin typeface="Times New Roman"/>
              <a:ea typeface="Times New Roman"/>
              <a:cs typeface="Times New Roman"/>
              <a:sym typeface="Times New Roman"/>
            </a:endParaRPr>
          </a:p>
          <a:p>
            <a:pPr indent="-342900" lvl="0" marL="342900" rtl="0" algn="l">
              <a:lnSpc>
                <a:spcPct val="125000"/>
              </a:lnSpc>
              <a:spcBef>
                <a:spcPts val="10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We cover deep learning-based Wide Resonant Architecture to analyze granular level emotional changes.</a:t>
            </a:r>
            <a:endParaRPr>
              <a:latin typeface="Times New Roman"/>
              <a:ea typeface="Times New Roman"/>
              <a:cs typeface="Times New Roman"/>
              <a:sym typeface="Times New Roman"/>
            </a:endParaRPr>
          </a:p>
          <a:p>
            <a:pPr indent="0" lvl="0" marL="0" rtl="0" algn="l">
              <a:lnSpc>
                <a:spcPct val="125000"/>
              </a:lnSpc>
              <a:spcBef>
                <a:spcPts val="1000"/>
              </a:spcBef>
              <a:spcAft>
                <a:spcPts val="0"/>
              </a:spcAft>
              <a:buClr>
                <a:schemeClr val="dk1"/>
              </a:buClr>
              <a:buSzPts val="1200"/>
              <a:buNone/>
            </a:pP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
        <p:nvSpPr>
          <p:cNvPr id="322" name="Google Shape;322;p2"/>
          <p:cNvSpPr txBox="1"/>
          <p:nvPr>
            <p:ph idx="5" type="body"/>
          </p:nvPr>
        </p:nvSpPr>
        <p:spPr>
          <a:xfrm>
            <a:off x="239724" y="150275"/>
            <a:ext cx="3750000" cy="642900"/>
          </a:xfrm>
          <a:prstGeom prst="rect">
            <a:avLst/>
          </a:prstGeom>
          <a:solidFill>
            <a:srgbClr val="212745"/>
          </a:solidFill>
          <a:ln>
            <a:noFill/>
          </a:ln>
        </p:spPr>
        <p:txBody>
          <a:bodyPr anchorCtr="0" anchor="ctr" bIns="0" lIns="381000" spcFirstLastPara="1" rIns="0" wrap="square" tIns="0">
            <a:noAutofit/>
          </a:bodyPr>
          <a:lstStyle/>
          <a:p>
            <a:pPr indent="0" lvl="0" marL="0" rtl="0" algn="l">
              <a:lnSpc>
                <a:spcPct val="100000"/>
              </a:lnSpc>
              <a:spcBef>
                <a:spcPts val="0"/>
              </a:spcBef>
              <a:spcAft>
                <a:spcPts val="0"/>
              </a:spcAft>
              <a:buClr>
                <a:schemeClr val="lt2"/>
              </a:buClr>
              <a:buSzPts val="2800"/>
              <a:buNone/>
            </a:pPr>
            <a:r>
              <a:rPr lang="en-US">
                <a:latin typeface="Times New Roman"/>
                <a:ea typeface="Times New Roman"/>
                <a:cs typeface="Times New Roman"/>
                <a:sym typeface="Times New Roman"/>
              </a:rPr>
              <a:t>INTRODUCTION </a:t>
            </a:r>
            <a:r>
              <a:rPr lang="en-US"/>
              <a:t>:</a:t>
            </a:r>
            <a:endParaRPr/>
          </a:p>
        </p:txBody>
      </p:sp>
      <p:sp>
        <p:nvSpPr>
          <p:cNvPr id="323" name="Google Shape;323;p2"/>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b="0" i="0" sz="1100" u="none" cap="none" strike="noStrike">
              <a:solidFill>
                <a:srgbClr val="3478B6"/>
              </a:solidFill>
              <a:latin typeface="Unica One"/>
              <a:ea typeface="Unica One"/>
              <a:cs typeface="Unica One"/>
              <a:sym typeface="Unica One"/>
            </a:endParaRPr>
          </a:p>
        </p:txBody>
      </p:sp>
      <p:sp>
        <p:nvSpPr>
          <p:cNvPr id="324" name="Google Shape;324;p2"/>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600">
                <a:solidFill>
                  <a:srgbClr val="7F7F7F"/>
                </a:solidFill>
                <a:latin typeface="Calibri"/>
                <a:ea typeface="Calibri"/>
                <a:cs typeface="Calibri"/>
                <a:sym typeface="Calibri"/>
              </a:rPr>
              <a:t>May 24, 2022</a:t>
            </a:r>
            <a:endParaRPr b="0" i="0" sz="600" u="none" cap="none" strike="noStrike">
              <a:solidFill>
                <a:srgbClr val="7F7F7F"/>
              </a:solidFill>
              <a:latin typeface="Calibri"/>
              <a:ea typeface="Calibri"/>
              <a:cs typeface="Calibri"/>
              <a:sym typeface="Calibri"/>
            </a:endParaRPr>
          </a:p>
        </p:txBody>
      </p:sp>
      <p:sp>
        <p:nvSpPr>
          <p:cNvPr id="325" name="Google Shape;325;p2"/>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600" u="none" cap="none" strike="noStrike">
                <a:solidFill>
                  <a:srgbClr val="7F7F7F"/>
                </a:solidFill>
                <a:latin typeface="Calibri"/>
                <a:ea typeface="Calibri"/>
                <a:cs typeface="Calibri"/>
                <a:sym typeface="Calibri"/>
              </a:rPr>
              <a:t>Page no : 2</a:t>
            </a:r>
            <a:endParaRPr b="0" i="0" sz="600" u="none" cap="none" strike="noStrike">
              <a:solidFill>
                <a:srgbClr val="7F7F7F"/>
              </a:solidFill>
              <a:latin typeface="Calibri"/>
              <a:ea typeface="Calibri"/>
              <a:cs typeface="Calibri"/>
              <a:sym typeface="Calibri"/>
            </a:endParaRPr>
          </a:p>
        </p:txBody>
      </p:sp>
      <p:pic>
        <p:nvPicPr>
          <p:cNvPr id="326" name="Google Shape;326;p2"/>
          <p:cNvPicPr preferRelativeResize="0"/>
          <p:nvPr/>
        </p:nvPicPr>
        <p:blipFill rotWithShape="1">
          <a:blip r:embed="rId3">
            <a:alphaModFix/>
          </a:blip>
          <a:srcRect b="0" l="0" r="48180" t="0"/>
          <a:stretch/>
        </p:blipFill>
        <p:spPr>
          <a:xfrm>
            <a:off x="6457864" y="469058"/>
            <a:ext cx="2142114" cy="2085975"/>
          </a:xfrm>
          <a:prstGeom prst="rect">
            <a:avLst/>
          </a:prstGeom>
          <a:noFill/>
          <a:ln>
            <a:noFill/>
          </a:ln>
        </p:spPr>
      </p:pic>
      <p:pic>
        <p:nvPicPr>
          <p:cNvPr id="327" name="Google Shape;327;p2"/>
          <p:cNvPicPr preferRelativeResize="0"/>
          <p:nvPr/>
        </p:nvPicPr>
        <p:blipFill rotWithShape="1">
          <a:blip r:embed="rId4">
            <a:alphaModFix/>
          </a:blip>
          <a:srcRect b="1020" l="53250" r="-340" t="-1020"/>
          <a:stretch/>
        </p:blipFill>
        <p:spPr>
          <a:xfrm>
            <a:off x="6591195" y="2701690"/>
            <a:ext cx="1875459" cy="20094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0"/>
          <p:cNvSpPr txBox="1"/>
          <p:nvPr>
            <p:ph idx="3" type="body"/>
          </p:nvPr>
        </p:nvSpPr>
        <p:spPr>
          <a:xfrm>
            <a:off x="387334" y="1149334"/>
            <a:ext cx="7129234" cy="3613432"/>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Emotion is an important topic in different fields such as biomedical engineering, psychology, neuroscience, and health. Emotion recognition could be useful for the diagnosis of brain and psychological disorders.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Human faces are different for different people on the basis of various parameters. The uniqueness and measurement of the different parameters help us to detect the age, gender, and emotional behavior of the person.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Our proposed model for face recognition and pose estimation system is beneficial to the world for advanced applications such as access and security, payments, criminal identifications.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Font typeface="Noto Sans Symbols"/>
              <a:buNone/>
            </a:pPr>
            <a:r>
              <a:t/>
            </a:r>
            <a:endParaRPr sz="1400">
              <a:latin typeface="Times New Roman"/>
              <a:ea typeface="Times New Roman"/>
              <a:cs typeface="Times New Roman"/>
              <a:sym typeface="Times New Roman"/>
            </a:endParaRPr>
          </a:p>
        </p:txBody>
      </p:sp>
      <p:sp>
        <p:nvSpPr>
          <p:cNvPr id="517" name="Google Shape;517;p20"/>
          <p:cNvSpPr txBox="1"/>
          <p:nvPr>
            <p:ph type="title"/>
          </p:nvPr>
        </p:nvSpPr>
        <p:spPr>
          <a:xfrm>
            <a:off x="0" y="257175"/>
            <a:ext cx="3577809"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518" name="Google Shape;518;p20"/>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b="0" i="0" sz="1100" u="none" cap="none" strike="noStrike">
              <a:solidFill>
                <a:srgbClr val="3478B6"/>
              </a:solidFill>
              <a:latin typeface="Unica One"/>
              <a:ea typeface="Unica One"/>
              <a:cs typeface="Unica One"/>
              <a:sym typeface="Unica One"/>
            </a:endParaRPr>
          </a:p>
        </p:txBody>
      </p:sp>
      <p:sp>
        <p:nvSpPr>
          <p:cNvPr id="519" name="Google Shape;519;p20"/>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600">
                <a:solidFill>
                  <a:srgbClr val="7F7F7F"/>
                </a:solidFill>
                <a:latin typeface="Calibri"/>
                <a:ea typeface="Calibri"/>
                <a:cs typeface="Calibri"/>
                <a:sym typeface="Calibri"/>
              </a:rPr>
              <a:t>May 24, 2022</a:t>
            </a:r>
            <a:endParaRPr b="0" i="0" sz="600" u="none" cap="none" strike="noStrike">
              <a:solidFill>
                <a:srgbClr val="7F7F7F"/>
              </a:solidFill>
              <a:latin typeface="Calibri"/>
              <a:ea typeface="Calibri"/>
              <a:cs typeface="Calibri"/>
              <a:sym typeface="Calibri"/>
            </a:endParaRPr>
          </a:p>
        </p:txBody>
      </p:sp>
      <p:sp>
        <p:nvSpPr>
          <p:cNvPr id="520" name="Google Shape;520;p20"/>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600" u="none" cap="none" strike="noStrike">
                <a:solidFill>
                  <a:srgbClr val="7F7F7F"/>
                </a:solidFill>
                <a:latin typeface="Calibri"/>
                <a:ea typeface="Calibri"/>
                <a:cs typeface="Calibri"/>
                <a:sym typeface="Calibri"/>
              </a:rPr>
              <a:t>Page no : 3</a:t>
            </a:r>
            <a:endParaRPr b="0" i="0" sz="600" u="none" cap="none" strike="noStrike">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animEffect filter="fade" transition="in">
                                      <p:cBhvr>
                                        <p:cTn dur="1500"/>
                                        <p:tgtEl>
                                          <p:spTgt spid="5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animEffect filter="fade" transition="in">
                                      <p:cBhvr>
                                        <p:cTn dur="1500"/>
                                        <p:tgtEl>
                                          <p:spTgt spid="5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animEffect filter="fade" transition="in">
                                      <p:cBhvr>
                                        <p:cTn dur="1500"/>
                                        <p:tgtEl>
                                          <p:spTgt spid="5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animEffect filter="fade" transition="in">
                                      <p:cBhvr>
                                        <p:cTn dur="1500"/>
                                        <p:tgtEl>
                                          <p:spTgt spid="5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animEffect filter="fade" transition="in">
                                      <p:cBhvr>
                                        <p:cTn dur="1500"/>
                                        <p:tgtEl>
                                          <p:spTgt spid="5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animEffect filter="fade" transition="in">
                                      <p:cBhvr>
                                        <p:cTn dur="1500"/>
                                        <p:tgtEl>
                                          <p:spTgt spid="5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1"/>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526" name="Google Shape;526;p21"/>
          <p:cNvPicPr preferRelativeResize="0"/>
          <p:nvPr>
            <p:ph idx="2" type="pic"/>
          </p:nvPr>
        </p:nvPicPr>
        <p:blipFill rotWithShape="1">
          <a:blip r:embed="rId3">
            <a:alphaModFix/>
          </a:blip>
          <a:srcRect b="0" l="-1329" r="-289" t="0"/>
          <a:stretch/>
        </p:blipFill>
        <p:spPr>
          <a:xfrm>
            <a:off x="771705" y="1045321"/>
            <a:ext cx="1906895" cy="2076126"/>
          </a:xfrm>
          <a:prstGeom prst="rect">
            <a:avLst/>
          </a:prstGeom>
          <a:noFill/>
          <a:ln>
            <a:noFill/>
          </a:ln>
        </p:spPr>
      </p:pic>
      <p:sp>
        <p:nvSpPr>
          <p:cNvPr id="527" name="Google Shape;527;p21"/>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
        <p:nvSpPr>
          <p:cNvPr id="528" name="Google Shape;528;p21"/>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529" name="Google Shape;529;p21"/>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
        <p:nvSpPr>
          <p:cNvPr id="530" name="Google Shape;530;p21"/>
          <p:cNvSpPr txBox="1"/>
          <p:nvPr/>
        </p:nvSpPr>
        <p:spPr>
          <a:xfrm>
            <a:off x="602580" y="3348266"/>
            <a:ext cx="2616900" cy="1389300"/>
          </a:xfrm>
          <a:prstGeom prst="rect">
            <a:avLst/>
          </a:prstGeom>
          <a:noFill/>
          <a:ln>
            <a:noFill/>
          </a:ln>
        </p:spPr>
        <p:txBody>
          <a:bodyPr anchorCtr="0" anchor="t" bIns="47625" lIns="95250" spcFirstLastPara="1" rIns="95250" wrap="square" tIns="47625">
            <a:spAutoFit/>
          </a:bodyPr>
          <a:lstStyle/>
          <a:p>
            <a:pPr indent="-342900" lvl="0" marL="342900" marR="0" rtl="0" algn="l">
              <a:spcBef>
                <a:spcPts val="0"/>
              </a:spcBef>
              <a:spcAft>
                <a:spcPts val="0"/>
              </a:spcAft>
              <a:buClr>
                <a:schemeClr val="dk1"/>
              </a:buClr>
              <a:buSzPts val="1200"/>
              <a:buFont typeface="Times New Roman"/>
              <a:buChar char="▪"/>
            </a:pPr>
            <a:r>
              <a:rPr i="0" lang="en-US" sz="1200" u="none" cap="none" strike="noStrike">
                <a:solidFill>
                  <a:schemeClr val="dk1"/>
                </a:solidFill>
                <a:latin typeface="Times New Roman"/>
                <a:ea typeface="Times New Roman"/>
                <a:cs typeface="Times New Roman"/>
                <a:sym typeface="Times New Roman"/>
              </a:rPr>
              <a:t>In this picture, an input is taken as video and a single image person is taken as an video input. The input is then compared with the trained model and face, emotion and gender estimation is done in real time.</a:t>
            </a:r>
            <a:endParaRPr i="0" sz="1200" u="none" cap="none" strike="noStrike">
              <a:solidFill>
                <a:schemeClr val="dk1"/>
              </a:solidFill>
              <a:latin typeface="Times New Roman"/>
              <a:ea typeface="Times New Roman"/>
              <a:cs typeface="Times New Roman"/>
              <a:sym typeface="Times New Roman"/>
            </a:endParaRPr>
          </a:p>
        </p:txBody>
      </p:sp>
      <p:pic>
        <p:nvPicPr>
          <p:cNvPr id="531" name="Google Shape;531;p21"/>
          <p:cNvPicPr preferRelativeResize="0"/>
          <p:nvPr/>
        </p:nvPicPr>
        <p:blipFill rotWithShape="1">
          <a:blip r:embed="rId4">
            <a:alphaModFix/>
          </a:blip>
          <a:srcRect b="0" l="0" r="0" t="0"/>
          <a:stretch/>
        </p:blipFill>
        <p:spPr>
          <a:xfrm>
            <a:off x="3577799" y="374075"/>
            <a:ext cx="5109124" cy="2864272"/>
          </a:xfrm>
          <a:prstGeom prst="rect">
            <a:avLst/>
          </a:prstGeom>
          <a:noFill/>
          <a:ln>
            <a:noFill/>
          </a:ln>
        </p:spPr>
      </p:pic>
      <p:sp>
        <p:nvSpPr>
          <p:cNvPr id="532" name="Google Shape;532;p21"/>
          <p:cNvSpPr txBox="1"/>
          <p:nvPr/>
        </p:nvSpPr>
        <p:spPr>
          <a:xfrm>
            <a:off x="3957751" y="3348266"/>
            <a:ext cx="4515000" cy="834900"/>
          </a:xfrm>
          <a:prstGeom prst="rect">
            <a:avLst/>
          </a:prstGeom>
          <a:noFill/>
          <a:ln>
            <a:noFill/>
          </a:ln>
        </p:spPr>
        <p:txBody>
          <a:bodyPr anchorCtr="0" anchor="t" bIns="47625" lIns="95250" spcFirstLastPara="1" rIns="95250" wrap="square" tIns="47625">
            <a:spAutoFit/>
          </a:bodyPr>
          <a:lstStyle/>
          <a:p>
            <a:pPr indent="-342900" lvl="0" marL="342900" marR="0" rtl="0" algn="l">
              <a:spcBef>
                <a:spcPts val="0"/>
              </a:spcBef>
              <a:spcAft>
                <a:spcPts val="0"/>
              </a:spcAft>
              <a:buClr>
                <a:schemeClr val="dk1"/>
              </a:buClr>
              <a:buSzPts val="1200"/>
              <a:buFont typeface="Times New Roman"/>
              <a:buChar char="▪"/>
            </a:pPr>
            <a:r>
              <a:rPr i="0" lang="en-US" sz="1200" u="none" cap="none" strike="noStrike">
                <a:solidFill>
                  <a:schemeClr val="dk1"/>
                </a:solidFill>
                <a:latin typeface="Times New Roman"/>
                <a:ea typeface="Times New Roman"/>
                <a:cs typeface="Times New Roman"/>
                <a:sym typeface="Times New Roman"/>
              </a:rPr>
              <a:t>The above image is same as the previous image, but this image consists of multiple persons and it captures input from all the people who are in the video and also it detects their age, gender and emotion in real time.</a:t>
            </a:r>
            <a:endParaRPr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2"/>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538" name="Google Shape;538;p22"/>
          <p:cNvSpPr/>
          <p:nvPr>
            <p:ph idx="2" type="pic"/>
          </p:nvPr>
        </p:nvSpPr>
        <p:spPr>
          <a:xfrm>
            <a:off x="7980760" y="4743450"/>
            <a:ext cx="919162" cy="221403"/>
          </a:xfrm>
          <a:prstGeom prst="rect">
            <a:avLst/>
          </a:prstGeom>
          <a:noFill/>
          <a:ln>
            <a:noFill/>
          </a:ln>
        </p:spPr>
      </p:sp>
      <p:sp>
        <p:nvSpPr>
          <p:cNvPr id="539" name="Google Shape;539;p22"/>
          <p:cNvSpPr txBox="1"/>
          <p:nvPr>
            <p:ph idx="3" type="body"/>
          </p:nvPr>
        </p:nvSpPr>
        <p:spPr>
          <a:xfrm>
            <a:off x="381000" y="1084126"/>
            <a:ext cx="7996780" cy="3393014"/>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latin typeface="Times New Roman"/>
                <a:ea typeface="Times New Roman"/>
                <a:cs typeface="Times New Roman"/>
                <a:sym typeface="Times New Roman"/>
              </a:rPr>
              <a:t>[1] Pradnya Kedari; Mihir Kapile; Divya Kadole; Sagar Jaikar, "Face Emotion Detection Using Deep Learning", 2nd International Conference On Advances In Computing, Communication, Embedded And Secure Systems (ACCESS), September 2021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rPr lang="en-US">
                <a:latin typeface="Times New Roman"/>
                <a:ea typeface="Times New Roman"/>
                <a:cs typeface="Times New Roman"/>
                <a:sym typeface="Times New Roman"/>
              </a:rPr>
              <a:t>[2] Shan Li; Weihong Deng, "Deep Facial Expression Recognition: A Survey", IEEE Transactions on Affective Computing, March 2020</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[3] Ji-Hae Kim; Byung-gyu Kim; Partha Pratim Roy; Da-mi Jeong, "Efficient Facial Expression Recognition Algorithm Based on Hierarchical Deep Neural Network Structure", Department of IT Engineering, Sookmyung Women's University, Seoul, South Korea, March 2019.</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[4] Catherine Marechal; Dariusz Mikołajewski; Krzysztof Tyburek; Piotr Prokopowicz; Lamine Bougueroua; Corinne Ancourt; Katarzyna Węgrzyn-Wolska, "Survey on Al Based Multimodal Methods for Emotion Detection", High-Performance Modeling and Simulation for Big Data Applications, March 2019 [5] Wafa Mellouk; Wahida Handouzi, "Facial emotion recognition using deep learning: review and insights", The 2nd International Workshop on the Future of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Internet of Everything (FloE), Belgium, Aug 2020</a:t>
            </a:r>
            <a:endParaRPr>
              <a:latin typeface="Times New Roman"/>
              <a:ea typeface="Times New Roman"/>
              <a:cs typeface="Times New Roman"/>
              <a:sym typeface="Times New Roman"/>
            </a:endParaRPr>
          </a:p>
        </p:txBody>
      </p:sp>
      <p:sp>
        <p:nvSpPr>
          <p:cNvPr id="540" name="Google Shape;540;p22"/>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541" name="Google Shape;541;p22"/>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542" name="Google Shape;542;p22"/>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3"/>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548" name="Google Shape;548;p23"/>
          <p:cNvPicPr preferRelativeResize="0"/>
          <p:nvPr>
            <p:ph idx="2" type="pic"/>
          </p:nvPr>
        </p:nvPicPr>
        <p:blipFill rotWithShape="1">
          <a:blip r:embed="rId3">
            <a:alphaModFix/>
          </a:blip>
          <a:srcRect b="-2106" l="0" r="0" t="-2106"/>
          <a:stretch/>
        </p:blipFill>
        <p:spPr>
          <a:xfrm>
            <a:off x="1830066" y="742902"/>
            <a:ext cx="5569391" cy="4180856"/>
          </a:xfrm>
          <a:prstGeom prst="rect">
            <a:avLst/>
          </a:prstGeom>
          <a:noFill/>
          <a:ln>
            <a:noFill/>
          </a:ln>
        </p:spPr>
      </p:pic>
      <p:sp>
        <p:nvSpPr>
          <p:cNvPr id="549" name="Google Shape;549;p23"/>
          <p:cNvSpPr txBox="1"/>
          <p:nvPr>
            <p:ph type="title"/>
          </p:nvPr>
        </p:nvSpPr>
        <p:spPr>
          <a:xfrm>
            <a:off x="0" y="95202"/>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PLAGIARISM REPORT</a:t>
            </a:r>
            <a:endParaRPr>
              <a:latin typeface="Times New Roman"/>
              <a:ea typeface="Times New Roman"/>
              <a:cs typeface="Times New Roman"/>
              <a:sym typeface="Times New Roman"/>
            </a:endParaRPr>
          </a:p>
        </p:txBody>
      </p:sp>
      <p:sp>
        <p:nvSpPr>
          <p:cNvPr id="550" name="Google Shape;550;p23"/>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551" name="Google Shape;551;p23"/>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sp>
        <p:nvSpPr>
          <p:cNvPr id="333" name="Google Shape;333;p3"/>
          <p:cNvSpPr/>
          <p:nvPr>
            <p:ph idx="2" type="pic"/>
          </p:nvPr>
        </p:nvSpPr>
        <p:spPr>
          <a:xfrm>
            <a:off x="7980760" y="4743450"/>
            <a:ext cx="919162" cy="221403"/>
          </a:xfrm>
          <a:prstGeom prst="rect">
            <a:avLst/>
          </a:prstGeom>
          <a:noFill/>
          <a:ln>
            <a:noFill/>
          </a:ln>
        </p:spPr>
      </p:sp>
      <p:sp>
        <p:nvSpPr>
          <p:cNvPr id="334" name="Google Shape;334;p3"/>
          <p:cNvSpPr txBox="1"/>
          <p:nvPr>
            <p:ph type="title"/>
          </p:nvPr>
        </p:nvSpPr>
        <p:spPr>
          <a:xfrm>
            <a:off x="0" y="95202"/>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335" name="Google Shape;335;p3"/>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336" name="Google Shape;336;p3"/>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graphicFrame>
        <p:nvGraphicFramePr>
          <p:cNvPr id="337" name="Google Shape;337;p3"/>
          <p:cNvGraphicFramePr/>
          <p:nvPr/>
        </p:nvGraphicFramePr>
        <p:xfrm>
          <a:off x="291293" y="782384"/>
          <a:ext cx="3000000" cy="3000000"/>
        </p:xfrm>
        <a:graphic>
          <a:graphicData uri="http://schemas.openxmlformats.org/drawingml/2006/table">
            <a:tbl>
              <a:tblPr firstRow="1">
                <a:noFill/>
                <a:tableStyleId>{A3419EE4-6B6A-4601-97A6-E202304AE504}</a:tableStyleId>
              </a:tblPr>
              <a:tblGrid>
                <a:gridCol w="2853800"/>
                <a:gridCol w="2853800"/>
                <a:gridCol w="2853800"/>
              </a:tblGrid>
              <a:tr h="4020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AUTHOR 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PAPER 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DECSRIPTION</a:t>
                      </a:r>
                      <a:endParaRPr sz="1800" u="none" cap="none" strike="noStrike">
                        <a:latin typeface="Times New Roman"/>
                        <a:ea typeface="Times New Roman"/>
                        <a:cs typeface="Times New Roman"/>
                        <a:sym typeface="Times New Roman"/>
                      </a:endParaRPr>
                    </a:p>
                  </a:txBody>
                  <a:tcPr marT="45725" marB="45725" marR="91450" marL="91450"/>
                </a:tc>
              </a:tr>
              <a:tr h="662325">
                <a:tc>
                  <a:txBody>
                    <a:bodyPr/>
                    <a:lstStyle/>
                    <a:p>
                      <a:pPr indent="0" lvl="0" marL="0" marR="0" rtl="0" algn="l">
                        <a:spcBef>
                          <a:spcPts val="0"/>
                        </a:spcBef>
                        <a:spcAft>
                          <a:spcPts val="0"/>
                        </a:spcAft>
                        <a:buNone/>
                      </a:pPr>
                      <a:r>
                        <a:rPr lang="en-US" u="none" cap="none" strike="noStrike">
                          <a:latin typeface="Times New Roman"/>
                          <a:ea typeface="Times New Roman"/>
                          <a:cs typeface="Times New Roman"/>
                          <a:sym typeface="Times New Roman"/>
                        </a:rPr>
                        <a:t>Pradnya Kedari, Mihir Kapile, Sagar Jaikar</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latin typeface="Times New Roman"/>
                          <a:ea typeface="Times New Roman"/>
                          <a:cs typeface="Times New Roman"/>
                          <a:sym typeface="Times New Roman"/>
                        </a:rPr>
                        <a:t>Face Emotion Detection Using Deep Learning</a:t>
                      </a:r>
                      <a:endParaRPr sz="1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Using deep learning algorithm to identify the basic human emotions (e.g., anger, fear, neutral, happy, sad, surprise,etc.) on multiple datasets, including FER-2013 </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r>
              <a:tr h="905025">
                <a:tc>
                  <a:txBody>
                    <a:bodyPr/>
                    <a:lstStyle/>
                    <a:p>
                      <a:pPr indent="0" lvl="0" marL="0" marR="0" rtl="0" algn="l">
                        <a:spcBef>
                          <a:spcPts val="0"/>
                        </a:spcBef>
                        <a:spcAft>
                          <a:spcPts val="0"/>
                        </a:spcAft>
                        <a:buNone/>
                      </a:pPr>
                      <a:r>
                        <a:rPr lang="en-US" u="none" cap="none" strike="noStrike">
                          <a:solidFill>
                            <a:schemeClr val="dk1"/>
                          </a:solidFill>
                          <a:latin typeface="Times New Roman"/>
                          <a:ea typeface="Times New Roman"/>
                          <a:cs typeface="Times New Roman"/>
                          <a:sym typeface="Times New Roman"/>
                        </a:rPr>
                        <a:t>Shan Li and Weihong</a:t>
                      </a:r>
                      <a:br>
                        <a:rPr lang="en-US" u="none" cap="none" strike="noStrike">
                          <a:latin typeface="Times New Roman"/>
                          <a:ea typeface="Times New Roman"/>
                          <a:cs typeface="Times New Roman"/>
                          <a:sym typeface="Times New Roman"/>
                        </a:rPr>
                      </a:br>
                      <a:r>
                        <a:rPr lang="en-US" u="none" cap="none" strike="noStrike">
                          <a:solidFill>
                            <a:schemeClr val="dk1"/>
                          </a:solidFill>
                          <a:latin typeface="Times New Roman"/>
                          <a:ea typeface="Times New Roman"/>
                          <a:cs typeface="Times New Roman"/>
                          <a:sym typeface="Times New Roman"/>
                        </a:rPr>
                        <a:t>Deng</a:t>
                      </a:r>
                      <a:endParaRPr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500" u="none" cap="none" strike="noStrike">
                          <a:solidFill>
                            <a:schemeClr val="dk1"/>
                          </a:solidFill>
                          <a:latin typeface="Times New Roman"/>
                          <a:ea typeface="Times New Roman"/>
                          <a:cs typeface="Times New Roman"/>
                          <a:sym typeface="Times New Roman"/>
                        </a:rPr>
                        <a:t>Deep Facial</a:t>
                      </a:r>
                      <a:br>
                        <a:rPr lang="en-US" sz="1500" u="none" cap="none" strike="noStrike">
                          <a:latin typeface="Times New Roman"/>
                          <a:ea typeface="Times New Roman"/>
                          <a:cs typeface="Times New Roman"/>
                          <a:sym typeface="Times New Roman"/>
                        </a:rPr>
                      </a:br>
                      <a:r>
                        <a:rPr lang="en-US" sz="1500" u="none" cap="none" strike="noStrike">
                          <a:solidFill>
                            <a:schemeClr val="dk1"/>
                          </a:solidFill>
                          <a:latin typeface="Times New Roman"/>
                          <a:ea typeface="Times New Roman"/>
                          <a:cs typeface="Times New Roman"/>
                          <a:sym typeface="Times New Roman"/>
                        </a:rPr>
                        <a:t>Expression Recognition</a:t>
                      </a:r>
                      <a:endParaRPr sz="15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Deep neural networks have increasingly been leveraged to learn discriminative representations for automatic FER. Recent deep FER systems generally focus on two important issues: overfitting caused by a lack of sufficient training data and expression-unrelated variations</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r>
              <a:tr h="1316375">
                <a:tc>
                  <a:txBody>
                    <a:bodyPr/>
                    <a:lstStyle/>
                    <a:p>
                      <a:pPr indent="0" lvl="0" marL="0" marR="0" rtl="0" algn="l">
                        <a:spcBef>
                          <a:spcPts val="0"/>
                        </a:spcBef>
                        <a:spcAft>
                          <a:spcPts val="0"/>
                        </a:spcAft>
                        <a:buNone/>
                      </a:pPr>
                      <a:r>
                        <a:rPr lang="en-US" u="none" cap="none" strike="noStrike">
                          <a:solidFill>
                            <a:schemeClr val="dk1"/>
                          </a:solidFill>
                          <a:latin typeface="Times New Roman"/>
                          <a:ea typeface="Times New Roman"/>
                          <a:cs typeface="Times New Roman"/>
                          <a:sym typeface="Times New Roman"/>
                        </a:rPr>
                        <a:t>Ji-hae Kim, Byung-gyu Kim</a:t>
                      </a:r>
                      <a:endParaRPr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u="none" cap="none" strike="noStrike">
                          <a:solidFill>
                            <a:schemeClr val="dk1"/>
                          </a:solidFill>
                          <a:latin typeface="Times New Roman"/>
                          <a:ea typeface="Times New Roman"/>
                          <a:cs typeface="Times New Roman"/>
                          <a:sym typeface="Times New Roman"/>
                        </a:rPr>
                        <a:t>Efficient Facial Expression Recognition Algorithm Based on Hierarchical</a:t>
                      </a:r>
                      <a:br>
                        <a:rPr lang="en-US" u="none" cap="none" strike="noStrike">
                          <a:latin typeface="Times New Roman"/>
                          <a:ea typeface="Times New Roman"/>
                          <a:cs typeface="Times New Roman"/>
                          <a:sym typeface="Times New Roman"/>
                        </a:rPr>
                      </a:br>
                      <a:r>
                        <a:rPr lang="en-US" u="none" cap="none" strike="noStrike">
                          <a:solidFill>
                            <a:schemeClr val="dk1"/>
                          </a:solidFill>
                          <a:latin typeface="Times New Roman"/>
                          <a:ea typeface="Times New Roman"/>
                          <a:cs typeface="Times New Roman"/>
                          <a:sym typeface="Times New Roman"/>
                        </a:rPr>
                        <a:t>Deep Neural Network Structure</a:t>
                      </a:r>
                      <a:endParaRPr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The appearance feature-based network extracts</a:t>
                      </a:r>
                      <a:br>
                        <a:rPr lang="en-US" sz="1000" u="none" cap="none" strike="noStrike">
                          <a:latin typeface="Times New Roman"/>
                          <a:ea typeface="Times New Roman"/>
                          <a:cs typeface="Times New Roman"/>
                          <a:sym typeface="Times New Roman"/>
                        </a:rPr>
                      </a:br>
                      <a:r>
                        <a:rPr lang="en-US" sz="1000" u="none" cap="none" strike="noStrike">
                          <a:solidFill>
                            <a:schemeClr val="dk1"/>
                          </a:solidFill>
                          <a:latin typeface="Times New Roman"/>
                          <a:ea typeface="Times New Roman"/>
                          <a:cs typeface="Times New Roman"/>
                          <a:sym typeface="Times New Roman"/>
                        </a:rPr>
                        <a:t>the holistic feature of the LBP feature containing</a:t>
                      </a:r>
                      <a:br>
                        <a:rPr lang="en-US" sz="1000" u="none" cap="none" strike="noStrike">
                          <a:latin typeface="Times New Roman"/>
                          <a:ea typeface="Times New Roman"/>
                          <a:cs typeface="Times New Roman"/>
                          <a:sym typeface="Times New Roman"/>
                        </a:rPr>
                      </a:br>
                      <a:r>
                        <a:rPr lang="en-US" sz="1000" u="none" cap="none" strike="noStrike">
                          <a:solidFill>
                            <a:schemeClr val="dk1"/>
                          </a:solidFill>
                          <a:latin typeface="Times New Roman"/>
                          <a:ea typeface="Times New Roman"/>
                          <a:cs typeface="Times New Roman"/>
                          <a:sym typeface="Times New Roman"/>
                        </a:rPr>
                        <a:t>the information. The geometric feature-based network extracts the dynamic feature</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r>
              <a:tr h="822750">
                <a:tc>
                  <a:txBody>
                    <a:bodyPr/>
                    <a:lstStyle/>
                    <a:p>
                      <a:pPr indent="0" lvl="0" marL="0" marR="0" rtl="0" algn="l">
                        <a:spcBef>
                          <a:spcPts val="0"/>
                        </a:spcBef>
                        <a:spcAft>
                          <a:spcPts val="0"/>
                        </a:spcAft>
                        <a:buNone/>
                      </a:pPr>
                      <a:r>
                        <a:rPr lang="en-US" u="none" cap="none" strike="noStrike">
                          <a:solidFill>
                            <a:schemeClr val="dk1"/>
                          </a:solidFill>
                          <a:latin typeface="Times New Roman"/>
                          <a:ea typeface="Times New Roman"/>
                          <a:cs typeface="Times New Roman"/>
                          <a:sym typeface="Times New Roman"/>
                        </a:rPr>
                        <a:t>Catherine Marechal,</a:t>
                      </a:r>
                      <a:br>
                        <a:rPr lang="en-US" u="none" cap="none" strike="noStrike">
                          <a:latin typeface="Times New Roman"/>
                          <a:ea typeface="Times New Roman"/>
                          <a:cs typeface="Times New Roman"/>
                          <a:sym typeface="Times New Roman"/>
                        </a:rPr>
                      </a:br>
                      <a:r>
                        <a:rPr lang="en-US" u="none" cap="none" strike="noStrike">
                          <a:solidFill>
                            <a:schemeClr val="dk1"/>
                          </a:solidFill>
                          <a:latin typeface="Times New Roman"/>
                          <a:ea typeface="Times New Roman"/>
                          <a:cs typeface="Times New Roman"/>
                          <a:sym typeface="Times New Roman"/>
                        </a:rPr>
                        <a:t>Dariusz Mikołajewski</a:t>
                      </a:r>
                      <a:endParaRPr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u="none" cap="none" strike="noStrike">
                          <a:solidFill>
                            <a:schemeClr val="dk1"/>
                          </a:solidFill>
                          <a:latin typeface="Times New Roman"/>
                          <a:ea typeface="Times New Roman"/>
                          <a:cs typeface="Times New Roman"/>
                          <a:sym typeface="Times New Roman"/>
                        </a:rPr>
                        <a:t>Survey on AI-Based</a:t>
                      </a:r>
                      <a:br>
                        <a:rPr lang="en-US" u="none" cap="none" strike="noStrike">
                          <a:latin typeface="Times New Roman"/>
                          <a:ea typeface="Times New Roman"/>
                          <a:cs typeface="Times New Roman"/>
                          <a:sym typeface="Times New Roman"/>
                        </a:rPr>
                      </a:br>
                      <a:r>
                        <a:rPr lang="en-US" u="none" cap="none" strike="noStrike">
                          <a:solidFill>
                            <a:schemeClr val="dk1"/>
                          </a:solidFill>
                          <a:latin typeface="Times New Roman"/>
                          <a:ea typeface="Times New Roman"/>
                          <a:cs typeface="Times New Roman"/>
                          <a:sym typeface="Times New Roman"/>
                        </a:rPr>
                        <a:t>Multimodal Methods for Emotion Detection</a:t>
                      </a:r>
                      <a:endParaRPr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A novel multimodal implicit emotion recognition system can be built upon an AI-based model designed to extract information on the emotion from different devices.</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
          <p:cNvSpPr txBox="1"/>
          <p:nvPr>
            <p:ph idx="3" type="body"/>
          </p:nvPr>
        </p:nvSpPr>
        <p:spPr>
          <a:xfrm>
            <a:off x="381000" y="1155668"/>
            <a:ext cx="7129234" cy="3613432"/>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Non-verbal communication methods such as facial expressions, eye movement, and gestures are used in many applications of human-computer interaction.</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Numerous studies have been conducted on automatic facial expression analysis because of its practical importance in sociable robotics, medical treatment, driver fatigue surveillance, and many other human-computer interaction systems.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 order to create computer modeling of humans’ age, gender, and emotions plenty of research has been accomplished. But it is still far behind the human vision system.</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Thus, we propose a system that uses algorithms to detect unique facial features and proportions to accurately identify users, detect age, gender, and facial emotions using deep learning.</a:t>
            </a:r>
            <a:endParaRPr sz="1600">
              <a:latin typeface="Times New Roman"/>
              <a:ea typeface="Times New Roman"/>
              <a:cs typeface="Times New Roman"/>
              <a:sym typeface="Times New Roman"/>
            </a:endParaRPr>
          </a:p>
        </p:txBody>
      </p:sp>
      <p:sp>
        <p:nvSpPr>
          <p:cNvPr id="343" name="Google Shape;343;p4"/>
          <p:cNvSpPr txBox="1"/>
          <p:nvPr>
            <p:ph type="title"/>
          </p:nvPr>
        </p:nvSpPr>
        <p:spPr>
          <a:xfrm>
            <a:off x="0" y="257175"/>
            <a:ext cx="3577809"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344" name="Google Shape;344;p4"/>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b="0" i="0" sz="1100" u="none" cap="none" strike="noStrike">
              <a:solidFill>
                <a:srgbClr val="3478B6"/>
              </a:solidFill>
              <a:latin typeface="Unica One"/>
              <a:ea typeface="Unica One"/>
              <a:cs typeface="Unica One"/>
              <a:sym typeface="Unica One"/>
            </a:endParaRPr>
          </a:p>
        </p:txBody>
      </p:sp>
      <p:sp>
        <p:nvSpPr>
          <p:cNvPr id="345" name="Google Shape;345;p4"/>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600">
                <a:solidFill>
                  <a:srgbClr val="7F7F7F"/>
                </a:solidFill>
                <a:latin typeface="Calibri"/>
                <a:ea typeface="Calibri"/>
                <a:cs typeface="Calibri"/>
                <a:sym typeface="Calibri"/>
              </a:rPr>
              <a:t>May 24, 2022</a:t>
            </a:r>
            <a:endParaRPr b="0" i="0" sz="600" u="none" cap="none" strike="noStrike">
              <a:solidFill>
                <a:srgbClr val="7F7F7F"/>
              </a:solidFill>
              <a:latin typeface="Calibri"/>
              <a:ea typeface="Calibri"/>
              <a:cs typeface="Calibri"/>
              <a:sym typeface="Calibri"/>
            </a:endParaRPr>
          </a:p>
        </p:txBody>
      </p:sp>
      <p:sp>
        <p:nvSpPr>
          <p:cNvPr id="346" name="Google Shape;346;p4"/>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600" u="none" cap="none" strike="noStrike">
                <a:solidFill>
                  <a:srgbClr val="7F7F7F"/>
                </a:solidFill>
                <a:latin typeface="Calibri"/>
                <a:ea typeface="Calibri"/>
                <a:cs typeface="Calibri"/>
                <a:sym typeface="Calibri"/>
              </a:rPr>
              <a:t>Page no : 3</a:t>
            </a:r>
            <a:endParaRPr b="0" i="0" sz="600" u="none" cap="none" strike="noStrike">
              <a:solidFill>
                <a:srgbClr val="7F7F7F"/>
              </a:solidFill>
              <a:latin typeface="Calibri"/>
              <a:ea typeface="Calibri"/>
              <a:cs typeface="Calibri"/>
              <a:sym typeface="Calibri"/>
            </a:endParaRPr>
          </a:p>
        </p:txBody>
      </p:sp>
      <p:pic>
        <p:nvPicPr>
          <p:cNvPr id="347" name="Google Shape;347;p4"/>
          <p:cNvPicPr preferRelativeResize="0"/>
          <p:nvPr/>
        </p:nvPicPr>
        <p:blipFill rotWithShape="1">
          <a:blip r:embed="rId3">
            <a:alphaModFix/>
          </a:blip>
          <a:srcRect b="0" l="0" r="0" t="0"/>
          <a:stretch/>
        </p:blipFill>
        <p:spPr>
          <a:xfrm>
            <a:off x="6858000" y="234238"/>
            <a:ext cx="1897608" cy="10100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5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5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5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500"/>
                                        <p:tgtEl>
                                          <p:spTgt spid="3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Effect filter="fade" transition="in">
                                      <p:cBhvr>
                                        <p:cTn dur="1500"/>
                                        <p:tgtEl>
                                          <p:spTgt spid="3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Effect filter="fade" transition="in">
                                      <p:cBhvr>
                                        <p:cTn dur="1500"/>
                                        <p:tgtEl>
                                          <p:spTgt spid="3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Effect filter="fade" transition="in">
                                      <p:cBhvr>
                                        <p:cTn dur="1500"/>
                                        <p:tgtEl>
                                          <p:spTgt spid="3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
          <p:cNvSpPr txBox="1"/>
          <p:nvPr/>
        </p:nvSpPr>
        <p:spPr>
          <a:xfrm>
            <a:off x="1296908" y="-278393"/>
            <a:ext cx="0" cy="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spcBef>
                <a:spcPts val="0"/>
              </a:spcBef>
              <a:spcAft>
                <a:spcPts val="0"/>
              </a:spcAft>
              <a:buNone/>
            </a:pPr>
            <a:r>
              <a:t/>
            </a:r>
            <a:endParaRPr b="0" i="0" sz="3600" u="none" cap="none" strike="noStrike">
              <a:solidFill>
                <a:schemeClr val="accent4"/>
              </a:solidFill>
              <a:latin typeface="Dosis"/>
              <a:ea typeface="Dosis"/>
              <a:cs typeface="Dosis"/>
              <a:sym typeface="Dosis"/>
            </a:endParaRPr>
          </a:p>
        </p:txBody>
      </p:sp>
      <p:sp>
        <p:nvSpPr>
          <p:cNvPr id="353" name="Google Shape;353;p5"/>
          <p:cNvSpPr txBox="1"/>
          <p:nvPr>
            <p:ph type="title"/>
          </p:nvPr>
        </p:nvSpPr>
        <p:spPr>
          <a:xfrm>
            <a:off x="0" y="257175"/>
            <a:ext cx="4382023"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DEVELOPMENT ENVIRONMENT</a:t>
            </a:r>
            <a:endParaRPr>
              <a:latin typeface="Times New Roman"/>
              <a:ea typeface="Times New Roman"/>
              <a:cs typeface="Times New Roman"/>
              <a:sym typeface="Times New Roman"/>
            </a:endParaRPr>
          </a:p>
        </p:txBody>
      </p:sp>
      <p:sp>
        <p:nvSpPr>
          <p:cNvPr id="354" name="Google Shape;354;p5"/>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600">
                <a:solidFill>
                  <a:srgbClr val="7F7F7F"/>
                </a:solidFill>
                <a:latin typeface="Calibri"/>
                <a:ea typeface="Calibri"/>
                <a:cs typeface="Calibri"/>
                <a:sym typeface="Calibri"/>
              </a:rPr>
              <a:t>May 24, 2022</a:t>
            </a:r>
            <a:endParaRPr b="0" i="0" sz="600" u="none" cap="none" strike="noStrike">
              <a:solidFill>
                <a:srgbClr val="7F7F7F"/>
              </a:solidFill>
              <a:latin typeface="Calibri"/>
              <a:ea typeface="Calibri"/>
              <a:cs typeface="Calibri"/>
              <a:sym typeface="Calibri"/>
            </a:endParaRPr>
          </a:p>
        </p:txBody>
      </p:sp>
      <p:sp>
        <p:nvSpPr>
          <p:cNvPr id="355" name="Google Shape;355;p5"/>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b="0" i="0" sz="1100" u="none" cap="none" strike="noStrike">
              <a:solidFill>
                <a:srgbClr val="3478B6"/>
              </a:solidFill>
              <a:latin typeface="Unica One"/>
              <a:ea typeface="Unica One"/>
              <a:cs typeface="Unica One"/>
              <a:sym typeface="Unica One"/>
            </a:endParaRPr>
          </a:p>
        </p:txBody>
      </p:sp>
      <p:sp>
        <p:nvSpPr>
          <p:cNvPr id="356" name="Google Shape;356;p5"/>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600" u="none" cap="none" strike="noStrike">
                <a:solidFill>
                  <a:srgbClr val="7F7F7F"/>
                </a:solidFill>
                <a:latin typeface="Calibri"/>
                <a:ea typeface="Calibri"/>
                <a:cs typeface="Calibri"/>
                <a:sym typeface="Calibri"/>
              </a:rPr>
              <a:t>Footer Message</a:t>
            </a:r>
            <a:endParaRPr b="0" i="0" sz="600" u="none" cap="none" strike="noStrike">
              <a:solidFill>
                <a:srgbClr val="7F7F7F"/>
              </a:solidFill>
              <a:latin typeface="Calibri"/>
              <a:ea typeface="Calibri"/>
              <a:cs typeface="Calibri"/>
              <a:sym typeface="Calibri"/>
            </a:endParaRPr>
          </a:p>
        </p:txBody>
      </p:sp>
      <p:sp>
        <p:nvSpPr>
          <p:cNvPr id="357" name="Google Shape;357;p5"/>
          <p:cNvSpPr txBox="1"/>
          <p:nvPr>
            <p:ph idx="1" type="body"/>
          </p:nvPr>
        </p:nvSpPr>
        <p:spPr>
          <a:xfrm>
            <a:off x="381000" y="1200150"/>
            <a:ext cx="5909452" cy="571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accent4"/>
              </a:buClr>
              <a:buSzPts val="2400"/>
              <a:buNone/>
            </a:pPr>
            <a:r>
              <a:rPr lang="en-US">
                <a:latin typeface="Times New Roman"/>
                <a:ea typeface="Times New Roman"/>
                <a:cs typeface="Times New Roman"/>
                <a:sym typeface="Times New Roman"/>
              </a:rPr>
              <a:t>Hardware and Software Requirements ::</a:t>
            </a:r>
            <a:endParaRPr>
              <a:latin typeface="Times New Roman"/>
              <a:ea typeface="Times New Roman"/>
              <a:cs typeface="Times New Roman"/>
              <a:sym typeface="Times New Roman"/>
            </a:endParaRPr>
          </a:p>
        </p:txBody>
      </p:sp>
      <p:sp>
        <p:nvSpPr>
          <p:cNvPr id="358" name="Google Shape;358;p5"/>
          <p:cNvSpPr txBox="1"/>
          <p:nvPr>
            <p:ph idx="3" type="body"/>
          </p:nvPr>
        </p:nvSpPr>
        <p:spPr>
          <a:xfrm>
            <a:off x="381009" y="1617270"/>
            <a:ext cx="5909400" cy="266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Language - Python</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OS : Windows 7 or above.</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Ram - 4gb or above</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Tools -  Anaconda, VS code.</a:t>
            </a:r>
            <a:endParaRPr>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Processor of frequency 1.5GHz or above.</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None/>
            </a:pPr>
            <a:r>
              <a:t/>
            </a:r>
            <a:endParaRPr>
              <a:latin typeface="Times New Roman"/>
              <a:ea typeface="Times New Roman"/>
              <a:cs typeface="Times New Roman"/>
              <a:sym typeface="Times New Roman"/>
            </a:endParaRPr>
          </a:p>
        </p:txBody>
      </p:sp>
      <p:sp>
        <p:nvSpPr>
          <p:cNvPr id="359" name="Google Shape;359;p5"/>
          <p:cNvSpPr/>
          <p:nvPr/>
        </p:nvSpPr>
        <p:spPr>
          <a:xfrm>
            <a:off x="6530626" y="1771650"/>
            <a:ext cx="2069354" cy="725159"/>
          </a:xfrm>
          <a:prstGeom prst="rect">
            <a:avLst/>
          </a:prstGeom>
          <a:noFill/>
          <a:ln>
            <a:noFill/>
          </a:ln>
        </p:spPr>
      </p:sp>
      <p:pic>
        <p:nvPicPr>
          <p:cNvPr id="360" name="Google Shape;360;p5"/>
          <p:cNvPicPr preferRelativeResize="0"/>
          <p:nvPr/>
        </p:nvPicPr>
        <p:blipFill rotWithShape="1">
          <a:blip r:embed="rId3">
            <a:alphaModFix/>
          </a:blip>
          <a:srcRect b="0" l="0" r="0" t="0"/>
          <a:stretch/>
        </p:blipFill>
        <p:spPr>
          <a:xfrm>
            <a:off x="6639620" y="2808846"/>
            <a:ext cx="1527295" cy="1527295"/>
          </a:xfrm>
          <a:prstGeom prst="rect">
            <a:avLst/>
          </a:prstGeom>
          <a:noFill/>
          <a:ln>
            <a:noFill/>
          </a:ln>
        </p:spPr>
      </p:pic>
      <p:pic>
        <p:nvPicPr>
          <p:cNvPr id="361" name="Google Shape;361;p5"/>
          <p:cNvPicPr preferRelativeResize="0"/>
          <p:nvPr/>
        </p:nvPicPr>
        <p:blipFill rotWithShape="1">
          <a:blip r:embed="rId4">
            <a:alphaModFix/>
          </a:blip>
          <a:srcRect b="0" l="0" r="0" t="0"/>
          <a:stretch/>
        </p:blipFill>
        <p:spPr>
          <a:xfrm>
            <a:off x="6580394" y="584454"/>
            <a:ext cx="1969817" cy="978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682"/>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682"/>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682"/>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682"/>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682"/>
                                        <p:tgtEl>
                                          <p:spTgt spid="3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Effect filter="fade" transition="in">
                                      <p:cBhvr>
                                        <p:cTn dur="682"/>
                                        <p:tgtEl>
                                          <p:spTgt spid="3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animEffect filter="fade" transition="in">
                                      <p:cBhvr>
                                        <p:cTn dur="682"/>
                                        <p:tgtEl>
                                          <p:spTgt spid="3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367" name="Google Shape;367;p6"/>
          <p:cNvPicPr preferRelativeResize="0"/>
          <p:nvPr>
            <p:ph idx="3" type="pic"/>
          </p:nvPr>
        </p:nvPicPr>
        <p:blipFill rotWithShape="1">
          <a:blip r:embed="rId3">
            <a:alphaModFix/>
          </a:blip>
          <a:srcRect b="0" l="-11341" r="-11341" t="0"/>
          <a:stretch/>
        </p:blipFill>
        <p:spPr>
          <a:xfrm>
            <a:off x="978350" y="1037424"/>
            <a:ext cx="7187298" cy="3687775"/>
          </a:xfrm>
          <a:prstGeom prst="rect">
            <a:avLst/>
          </a:prstGeom>
          <a:noFill/>
          <a:ln>
            <a:noFill/>
          </a:ln>
        </p:spPr>
      </p:pic>
      <p:sp>
        <p:nvSpPr>
          <p:cNvPr id="368" name="Google Shape;368;p6"/>
          <p:cNvSpPr/>
          <p:nvPr>
            <p:ph idx="2" type="pic"/>
          </p:nvPr>
        </p:nvSpPr>
        <p:spPr>
          <a:xfrm>
            <a:off x="7980760" y="4746804"/>
            <a:ext cx="919162" cy="221403"/>
          </a:xfrm>
          <a:prstGeom prst="rect">
            <a:avLst/>
          </a:prstGeom>
          <a:noFill/>
          <a:ln>
            <a:noFill/>
          </a:ln>
        </p:spPr>
      </p:sp>
      <p:sp>
        <p:nvSpPr>
          <p:cNvPr id="369" name="Google Shape;369;p6"/>
          <p:cNvSpPr txBox="1"/>
          <p:nvPr>
            <p:ph type="title"/>
          </p:nvPr>
        </p:nvSpPr>
        <p:spPr>
          <a:xfrm>
            <a:off x="0" y="257175"/>
            <a:ext cx="4306043"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sp>
        <p:nvSpPr>
          <p:cNvPr id="370" name="Google Shape;370;p6"/>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371" name="Google Shape;371;p6"/>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377" name="Google Shape;377;p7"/>
          <p:cNvPicPr preferRelativeResize="0"/>
          <p:nvPr>
            <p:ph idx="2" type="pic"/>
          </p:nvPr>
        </p:nvPicPr>
        <p:blipFill rotWithShape="1">
          <a:blip r:embed="rId3">
            <a:alphaModFix/>
          </a:blip>
          <a:srcRect b="0" l="-1910" r="-2439" t="0"/>
          <a:stretch/>
        </p:blipFill>
        <p:spPr>
          <a:xfrm>
            <a:off x="3370583" y="24898"/>
            <a:ext cx="2021605" cy="5092112"/>
          </a:xfrm>
          <a:prstGeom prst="rect">
            <a:avLst/>
          </a:prstGeom>
          <a:noFill/>
          <a:ln>
            <a:noFill/>
          </a:ln>
        </p:spPr>
      </p:pic>
      <p:sp>
        <p:nvSpPr>
          <p:cNvPr id="378" name="Google Shape;378;p7"/>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ACTIVITY DIAGRAM</a:t>
            </a:r>
            <a:endParaRPr>
              <a:latin typeface="Times New Roman"/>
              <a:ea typeface="Times New Roman"/>
              <a:cs typeface="Times New Roman"/>
              <a:sym typeface="Times New Roman"/>
            </a:endParaRPr>
          </a:p>
        </p:txBody>
      </p:sp>
      <p:sp>
        <p:nvSpPr>
          <p:cNvPr id="379" name="Google Shape;379;p7"/>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380" name="Google Shape;380;p7"/>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386" name="Google Shape;386;p8"/>
          <p:cNvPicPr preferRelativeResize="0"/>
          <p:nvPr>
            <p:ph idx="2" type="pic"/>
          </p:nvPr>
        </p:nvPicPr>
        <p:blipFill rotWithShape="1">
          <a:blip r:embed="rId3">
            <a:alphaModFix/>
          </a:blip>
          <a:srcRect b="0" l="-117310" r="-117310" t="8779"/>
          <a:stretch/>
        </p:blipFill>
        <p:spPr>
          <a:xfrm>
            <a:off x="-3183388" y="1040530"/>
            <a:ext cx="15244811" cy="3349846"/>
          </a:xfrm>
          <a:prstGeom prst="rect">
            <a:avLst/>
          </a:prstGeom>
          <a:noFill/>
          <a:ln>
            <a:noFill/>
          </a:ln>
        </p:spPr>
      </p:pic>
      <p:sp>
        <p:nvSpPr>
          <p:cNvPr id="387" name="Google Shape;387;p8"/>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fontScale="90000"/>
          </a:bodyPr>
          <a:lstStyle/>
          <a:p>
            <a:pPr indent="0" lvl="0" marL="0" rtl="0" algn="l">
              <a:lnSpc>
                <a:spcPct val="100000"/>
              </a:lnSpc>
              <a:spcBef>
                <a:spcPts val="0"/>
              </a:spcBef>
              <a:spcAft>
                <a:spcPts val="0"/>
              </a:spcAft>
              <a:buClr>
                <a:schemeClr val="lt2"/>
              </a:buClr>
              <a:buSzPct val="100000"/>
              <a:buFont typeface="Unica One"/>
              <a:buNone/>
            </a:pPr>
            <a:r>
              <a:rPr lang="en-US">
                <a:latin typeface="Times New Roman"/>
                <a:ea typeface="Times New Roman"/>
                <a:cs typeface="Times New Roman"/>
                <a:sym typeface="Times New Roman"/>
              </a:rPr>
              <a:t>CLASS DIAGRAM</a:t>
            </a:r>
            <a:endParaRPr>
              <a:latin typeface="Times New Roman"/>
              <a:ea typeface="Times New Roman"/>
              <a:cs typeface="Times New Roman"/>
              <a:sym typeface="Times New Roman"/>
            </a:endParaRPr>
          </a:p>
        </p:txBody>
      </p:sp>
      <p:sp>
        <p:nvSpPr>
          <p:cNvPr id="388" name="Google Shape;388;p8"/>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389" name="Google Shape;389;p8"/>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9"/>
          <p:cNvSpPr txBox="1"/>
          <p:nvPr>
            <p:ph idx="12" type="sldNum"/>
          </p:nvPr>
        </p:nvSpPr>
        <p:spPr>
          <a:xfrm>
            <a:off x="8599983" y="469057"/>
            <a:ext cx="369463" cy="27384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100">
                <a:solidFill>
                  <a:srgbClr val="3478B6"/>
                </a:solidFill>
                <a:latin typeface="Unica One"/>
                <a:ea typeface="Unica One"/>
                <a:cs typeface="Unica One"/>
                <a:sym typeface="Unica One"/>
              </a:rPr>
              <a:t>‹#›</a:t>
            </a:fld>
            <a:endParaRPr/>
          </a:p>
        </p:txBody>
      </p:sp>
      <p:pic>
        <p:nvPicPr>
          <p:cNvPr id="395" name="Google Shape;395;p9"/>
          <p:cNvPicPr preferRelativeResize="0"/>
          <p:nvPr>
            <p:ph idx="2" type="pic"/>
          </p:nvPr>
        </p:nvPicPr>
        <p:blipFill rotWithShape="1">
          <a:blip r:embed="rId3">
            <a:alphaModFix/>
          </a:blip>
          <a:srcRect b="0" l="-4819" r="-4819" t="0"/>
          <a:stretch/>
        </p:blipFill>
        <p:spPr>
          <a:xfrm>
            <a:off x="2511285" y="1645577"/>
            <a:ext cx="4121439" cy="1850755"/>
          </a:xfrm>
          <a:prstGeom prst="rect">
            <a:avLst/>
          </a:prstGeom>
          <a:noFill/>
          <a:ln>
            <a:noFill/>
          </a:ln>
        </p:spPr>
      </p:pic>
      <p:sp>
        <p:nvSpPr>
          <p:cNvPr id="396" name="Google Shape;396;p9"/>
          <p:cNvSpPr txBox="1"/>
          <p:nvPr>
            <p:ph type="title"/>
          </p:nvPr>
        </p:nvSpPr>
        <p:spPr>
          <a:xfrm>
            <a:off x="0" y="257175"/>
            <a:ext cx="3219450" cy="647700"/>
          </a:xfrm>
          <a:prstGeom prst="rect">
            <a:avLst/>
          </a:prstGeom>
          <a:solidFill>
            <a:schemeClr val="dk2"/>
          </a:solidFill>
          <a:ln>
            <a:noFill/>
          </a:ln>
        </p:spPr>
        <p:txBody>
          <a:bodyPr anchorCtr="0" anchor="ctr" bIns="0" lIns="381000" spcFirstLastPara="1" rIns="0" wrap="square" tIns="0">
            <a:normAutofit/>
          </a:bodyPr>
          <a:lstStyle/>
          <a:p>
            <a:pPr indent="0" lvl="0" marL="0" rtl="0" algn="l">
              <a:lnSpc>
                <a:spcPct val="100000"/>
              </a:lnSpc>
              <a:spcBef>
                <a:spcPts val="0"/>
              </a:spcBef>
              <a:spcAft>
                <a:spcPts val="0"/>
              </a:spcAft>
              <a:buClr>
                <a:schemeClr val="lt2"/>
              </a:buClr>
              <a:buSzPts val="2800"/>
              <a:buFont typeface="Unica One"/>
              <a:buNone/>
            </a:pPr>
            <a:r>
              <a:rPr lang="en-US">
                <a:latin typeface="Times New Roman"/>
                <a:ea typeface="Times New Roman"/>
                <a:cs typeface="Times New Roman"/>
                <a:sym typeface="Times New Roman"/>
              </a:rPr>
              <a:t>DFD (LEVEL 0)</a:t>
            </a:r>
            <a:endParaRPr>
              <a:latin typeface="Times New Roman"/>
              <a:ea typeface="Times New Roman"/>
              <a:cs typeface="Times New Roman"/>
              <a:sym typeface="Times New Roman"/>
            </a:endParaRPr>
          </a:p>
        </p:txBody>
      </p:sp>
      <p:sp>
        <p:nvSpPr>
          <p:cNvPr id="397" name="Google Shape;397;p9"/>
          <p:cNvSpPr txBox="1"/>
          <p:nvPr>
            <p:ph idx="10" type="dt"/>
          </p:nvPr>
        </p:nvSpPr>
        <p:spPr>
          <a:xfrm>
            <a:off x="190500" y="4857750"/>
            <a:ext cx="1639570" cy="285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600">
                <a:solidFill>
                  <a:srgbClr val="7F7F7F"/>
                </a:solidFill>
                <a:latin typeface="Calibri"/>
                <a:ea typeface="Calibri"/>
                <a:cs typeface="Calibri"/>
                <a:sym typeface="Calibri"/>
              </a:rPr>
              <a:t>May 24, 2022</a:t>
            </a:r>
            <a:endParaRPr/>
          </a:p>
        </p:txBody>
      </p:sp>
      <p:sp>
        <p:nvSpPr>
          <p:cNvPr id="398" name="Google Shape;398;p9"/>
          <p:cNvSpPr txBox="1"/>
          <p:nvPr>
            <p:ph idx="11" type="ftr"/>
          </p:nvPr>
        </p:nvSpPr>
        <p:spPr>
          <a:xfrm>
            <a:off x="1981200" y="4857750"/>
            <a:ext cx="5181600" cy="285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Footer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CRUM">
      <a:dk1>
        <a:srgbClr val="313131"/>
      </a:dk1>
      <a:lt1>
        <a:srgbClr val="FFFFFF"/>
      </a:lt1>
      <a:dk2>
        <a:srgbClr val="212745"/>
      </a:dk2>
      <a:lt2>
        <a:srgbClr val="D9E6FB"/>
      </a:lt2>
      <a:accent1>
        <a:srgbClr val="3478B6"/>
      </a:accent1>
      <a:accent2>
        <a:srgbClr val="47BEA8"/>
      </a:accent2>
      <a:accent3>
        <a:srgbClr val="8EB91E"/>
      </a:accent3>
      <a:accent4>
        <a:srgbClr val="D14B24"/>
      </a:accent4>
      <a:accent5>
        <a:srgbClr val="FEC862"/>
      </a:accent5>
      <a:accent6>
        <a:srgbClr val="A983F4"/>
      </a:accent6>
      <a:hlink>
        <a:srgbClr val="C22EE5"/>
      </a:hlink>
      <a:folHlink>
        <a:srgbClr val="CA79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CRUM">
      <a:dk1>
        <a:srgbClr val="313131"/>
      </a:dk1>
      <a:lt1>
        <a:srgbClr val="FFFFFF"/>
      </a:lt1>
      <a:dk2>
        <a:srgbClr val="212745"/>
      </a:dk2>
      <a:lt2>
        <a:srgbClr val="D9E6FB"/>
      </a:lt2>
      <a:accent1>
        <a:srgbClr val="3478B6"/>
      </a:accent1>
      <a:accent2>
        <a:srgbClr val="47BEA8"/>
      </a:accent2>
      <a:accent3>
        <a:srgbClr val="8EB91E"/>
      </a:accent3>
      <a:accent4>
        <a:srgbClr val="D14B24"/>
      </a:accent4>
      <a:accent5>
        <a:srgbClr val="FEC862"/>
      </a:accent5>
      <a:accent6>
        <a:srgbClr val="A983F4"/>
      </a:accent6>
      <a:hlink>
        <a:srgbClr val="C22EE5"/>
      </a:hlink>
      <a:folHlink>
        <a:srgbClr val="CA79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2021-05-07T07:17:20Z</dcterms:created>
  <dc:creator>jashwanthbunny007</dc:creator>
</cp:coreProperties>
</file>