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3" r:id="rId2"/>
    <p:sldId id="278" r:id="rId3"/>
    <p:sldId id="258" r:id="rId4"/>
    <p:sldId id="276" r:id="rId5"/>
    <p:sldId id="260" r:id="rId6"/>
    <p:sldId id="261" r:id="rId7"/>
    <p:sldId id="275" r:id="rId8"/>
    <p:sldId id="262" r:id="rId9"/>
    <p:sldId id="263" r:id="rId10"/>
    <p:sldId id="266" r:id="rId11"/>
    <p:sldId id="271" r:id="rId12"/>
    <p:sldId id="270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CCFF"/>
    <a:srgbClr val="FCB78C"/>
    <a:srgbClr val="FF6600"/>
    <a:srgbClr val="FF9933"/>
    <a:srgbClr val="003300"/>
    <a:srgbClr val="CCFFCC"/>
    <a:srgbClr val="99FF99"/>
    <a:srgbClr val="66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FC504-34AC-455E-A821-214D91332314}" v="98" dt="2025-01-15T21:03:2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641" autoAdjust="0"/>
  </p:normalViewPr>
  <p:slideViewPr>
    <p:cSldViewPr snapToGrid="0">
      <p:cViewPr>
        <p:scale>
          <a:sx n="60" d="100"/>
          <a:sy n="60" d="100"/>
        </p:scale>
        <p:origin x="15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wanthikaa D R" userId="96132f32635d1908" providerId="LiveId" clId="{4E5FC504-34AC-455E-A821-214D91332314}"/>
    <pc:docChg chg="undo custSel addSld delSld modSld">
      <pc:chgData name="Jashwanthikaa D R" userId="96132f32635d1908" providerId="LiveId" clId="{4E5FC504-34AC-455E-A821-214D91332314}" dt="2025-01-15T21:03:27.530" v="4040" actId="14100"/>
      <pc:docMkLst>
        <pc:docMk/>
      </pc:docMkLst>
      <pc:sldChg chg="modSp mod modNotesTx">
        <pc:chgData name="Jashwanthikaa D R" userId="96132f32635d1908" providerId="LiveId" clId="{4E5FC504-34AC-455E-A821-214D91332314}" dt="2025-01-14T00:27:33.149" v="3720" actId="27636"/>
        <pc:sldMkLst>
          <pc:docMk/>
          <pc:sldMk cId="1573060675" sldId="258"/>
        </pc:sldMkLst>
        <pc:spChg chg="mod">
          <ac:chgData name="Jashwanthikaa D R" userId="96132f32635d1908" providerId="LiveId" clId="{4E5FC504-34AC-455E-A821-214D91332314}" dt="2025-01-14T00:27:33.149" v="3720" actId="27636"/>
          <ac:spMkLst>
            <pc:docMk/>
            <pc:sldMk cId="1573060675" sldId="258"/>
            <ac:spMk id="2" creationId="{2C98EE54-8DE4-3206-A653-D05B74016938}"/>
          </ac:spMkLst>
        </pc:spChg>
      </pc:sldChg>
      <pc:sldChg chg="modSp mod modNotesTx">
        <pc:chgData name="Jashwanthikaa D R" userId="96132f32635d1908" providerId="LiveId" clId="{4E5FC504-34AC-455E-A821-214D91332314}" dt="2025-01-14T00:28:20.362" v="3728" actId="1076"/>
        <pc:sldMkLst>
          <pc:docMk/>
          <pc:sldMk cId="3069276388" sldId="260"/>
        </pc:sldMkLst>
        <pc:spChg chg="mod">
          <ac:chgData name="Jashwanthikaa D R" userId="96132f32635d1908" providerId="LiveId" clId="{4E5FC504-34AC-455E-A821-214D91332314}" dt="2025-01-14T00:09:55.300" v="3610" actId="14100"/>
          <ac:spMkLst>
            <pc:docMk/>
            <pc:sldMk cId="3069276388" sldId="260"/>
            <ac:spMk id="2" creationId="{72C27190-EE5D-06D0-C1B4-A443C57F8C12}"/>
          </ac:spMkLst>
        </pc:spChg>
        <pc:picChg chg="mod">
          <ac:chgData name="Jashwanthikaa D R" userId="96132f32635d1908" providerId="LiveId" clId="{4E5FC504-34AC-455E-A821-214D91332314}" dt="2025-01-14T00:28:20.362" v="3728" actId="1076"/>
          <ac:picMkLst>
            <pc:docMk/>
            <pc:sldMk cId="3069276388" sldId="260"/>
            <ac:picMk id="1026" creationId="{218B548A-B081-353A-0D96-FC3A3F3A5628}"/>
          </ac:picMkLst>
        </pc:picChg>
      </pc:sldChg>
      <pc:sldChg chg="modSp mod modNotesTx">
        <pc:chgData name="Jashwanthikaa D R" userId="96132f32635d1908" providerId="LiveId" clId="{4E5FC504-34AC-455E-A821-214D91332314}" dt="2025-01-14T00:27:33.164" v="3722" actId="27636"/>
        <pc:sldMkLst>
          <pc:docMk/>
          <pc:sldMk cId="1592560652" sldId="261"/>
        </pc:sldMkLst>
        <pc:spChg chg="mod">
          <ac:chgData name="Jashwanthikaa D R" userId="96132f32635d1908" providerId="LiveId" clId="{4E5FC504-34AC-455E-A821-214D91332314}" dt="2025-01-14T00:27:33.164" v="3722" actId="27636"/>
          <ac:spMkLst>
            <pc:docMk/>
            <pc:sldMk cId="1592560652" sldId="261"/>
            <ac:spMk id="2" creationId="{5D1748E1-7E6F-592A-404E-607A4091EAE6}"/>
          </ac:spMkLst>
        </pc:spChg>
        <pc:spChg chg="mod">
          <ac:chgData name="Jashwanthikaa D R" userId="96132f32635d1908" providerId="LiveId" clId="{4E5FC504-34AC-455E-A821-214D91332314}" dt="2025-01-13T16:53:02.613" v="470" actId="122"/>
          <ac:spMkLst>
            <pc:docMk/>
            <pc:sldMk cId="1592560652" sldId="261"/>
            <ac:spMk id="4" creationId="{1174B618-8A1D-9BF1-9201-47D2D9F5B26B}"/>
          </ac:spMkLst>
        </pc:spChg>
        <pc:picChg chg="mod">
          <ac:chgData name="Jashwanthikaa D R" userId="96132f32635d1908" providerId="LiveId" clId="{4E5FC504-34AC-455E-A821-214D91332314}" dt="2025-01-14T00:10:58.808" v="3612" actId="1076"/>
          <ac:picMkLst>
            <pc:docMk/>
            <pc:sldMk cId="1592560652" sldId="261"/>
            <ac:picMk id="2050" creationId="{4E14958C-45CE-4822-40B3-4262920EDDFD}"/>
          </ac:picMkLst>
        </pc:picChg>
      </pc:sldChg>
      <pc:sldChg chg="modSp mod modNotesTx">
        <pc:chgData name="Jashwanthikaa D R" userId="96132f32635d1908" providerId="LiveId" clId="{4E5FC504-34AC-455E-A821-214D91332314}" dt="2025-01-14T16:51:55.872" v="3759" actId="255"/>
        <pc:sldMkLst>
          <pc:docMk/>
          <pc:sldMk cId="2750446596" sldId="262"/>
        </pc:sldMkLst>
        <pc:spChg chg="mod">
          <ac:chgData name="Jashwanthikaa D R" userId="96132f32635d1908" providerId="LiveId" clId="{4E5FC504-34AC-455E-A821-214D91332314}" dt="2025-01-14T00:27:33.164" v="3723" actId="27636"/>
          <ac:spMkLst>
            <pc:docMk/>
            <pc:sldMk cId="2750446596" sldId="262"/>
            <ac:spMk id="2" creationId="{D7C48AC0-C2D7-7C62-17A5-03EB978DF96F}"/>
          </ac:spMkLst>
        </pc:spChg>
        <pc:picChg chg="mod">
          <ac:chgData name="Jashwanthikaa D R" userId="96132f32635d1908" providerId="LiveId" clId="{4E5FC504-34AC-455E-A821-214D91332314}" dt="2025-01-14T00:28:35.230" v="3730" actId="1076"/>
          <ac:picMkLst>
            <pc:docMk/>
            <pc:sldMk cId="2750446596" sldId="262"/>
            <ac:picMk id="3074" creationId="{26AFD44E-2A3A-525F-0F51-2FD36215CB03}"/>
          </ac:picMkLst>
        </pc:picChg>
      </pc:sldChg>
      <pc:sldChg chg="addSp modSp modNotesTx">
        <pc:chgData name="Jashwanthikaa D R" userId="96132f32635d1908" providerId="LiveId" clId="{4E5FC504-34AC-455E-A821-214D91332314}" dt="2025-01-14T16:52:05.402" v="3761" actId="2711"/>
        <pc:sldMkLst>
          <pc:docMk/>
          <pc:sldMk cId="215210473" sldId="263"/>
        </pc:sldMkLst>
        <pc:spChg chg="mod">
          <ac:chgData name="Jashwanthikaa D R" userId="96132f32635d1908" providerId="LiveId" clId="{4E5FC504-34AC-455E-A821-214D91332314}" dt="2025-01-14T00:27:33.086" v="3719"/>
          <ac:spMkLst>
            <pc:docMk/>
            <pc:sldMk cId="215210473" sldId="263"/>
            <ac:spMk id="2" creationId="{BD491C5B-426B-AD4B-BF22-5B5386E92A62}"/>
          </ac:spMkLst>
        </pc:spChg>
        <pc:spChg chg="add">
          <ac:chgData name="Jashwanthikaa D R" userId="96132f32635d1908" providerId="LiveId" clId="{4E5FC504-34AC-455E-A821-214D91332314}" dt="2025-01-14T16:50:34.561" v="3742"/>
          <ac:spMkLst>
            <pc:docMk/>
            <pc:sldMk cId="215210473" sldId="263"/>
            <ac:spMk id="3" creationId="{0E30F799-01DF-5CF5-1721-198D0948B01C}"/>
          </ac:spMkLst>
        </pc:spChg>
        <pc:picChg chg="mod">
          <ac:chgData name="Jashwanthikaa D R" userId="96132f32635d1908" providerId="LiveId" clId="{4E5FC504-34AC-455E-A821-214D91332314}" dt="2025-01-14T00:28:38.918" v="3731" actId="1076"/>
          <ac:picMkLst>
            <pc:docMk/>
            <pc:sldMk cId="215210473" sldId="263"/>
            <ac:picMk id="4098" creationId="{3DD0958F-32CD-9EE5-4555-3941DA4EF11C}"/>
          </ac:picMkLst>
        </pc:picChg>
      </pc:sldChg>
      <pc:sldChg chg="modSp mod modNotesTx">
        <pc:chgData name="Jashwanthikaa D R" userId="96132f32635d1908" providerId="LiveId" clId="{4E5FC504-34AC-455E-A821-214D91332314}" dt="2025-01-15T21:00:37.154" v="4029" actId="20577"/>
        <pc:sldMkLst>
          <pc:docMk/>
          <pc:sldMk cId="3208984525" sldId="266"/>
        </pc:sldMkLst>
        <pc:spChg chg="mod">
          <ac:chgData name="Jashwanthikaa D R" userId="96132f32635d1908" providerId="LiveId" clId="{4E5FC504-34AC-455E-A821-214D91332314}" dt="2025-01-14T00:27:33.164" v="3724" actId="27636"/>
          <ac:spMkLst>
            <pc:docMk/>
            <pc:sldMk cId="3208984525" sldId="266"/>
            <ac:spMk id="2" creationId="{B5E26A6B-F9E6-8751-1106-7C3244D442D6}"/>
          </ac:spMkLst>
        </pc:spChg>
        <pc:picChg chg="mod">
          <ac:chgData name="Jashwanthikaa D R" userId="96132f32635d1908" providerId="LiveId" clId="{4E5FC504-34AC-455E-A821-214D91332314}" dt="2025-01-14T00:28:44.485" v="3732" actId="1076"/>
          <ac:picMkLst>
            <pc:docMk/>
            <pc:sldMk cId="3208984525" sldId="266"/>
            <ac:picMk id="5122" creationId="{E9DC365D-E063-C133-6A90-EDF6F303D3E3}"/>
          </ac:picMkLst>
        </pc:picChg>
      </pc:sldChg>
      <pc:sldChg chg="modSp del mod modNotesTx">
        <pc:chgData name="Jashwanthikaa D R" userId="96132f32635d1908" providerId="LiveId" clId="{4E5FC504-34AC-455E-A821-214D91332314}" dt="2025-01-13T23:51:00.518" v="3551" actId="47"/>
        <pc:sldMkLst>
          <pc:docMk/>
          <pc:sldMk cId="2081803352" sldId="267"/>
        </pc:sldMkLst>
      </pc:sldChg>
      <pc:sldChg chg="modSp mod modNotesTx">
        <pc:chgData name="Jashwanthikaa D R" userId="96132f32635d1908" providerId="LiveId" clId="{4E5FC504-34AC-455E-A821-214D91332314}" dt="2025-01-14T00:29:07.837" v="3738" actId="1076"/>
        <pc:sldMkLst>
          <pc:docMk/>
          <pc:sldMk cId="289244902" sldId="270"/>
        </pc:sldMkLst>
        <pc:spChg chg="mod">
          <ac:chgData name="Jashwanthikaa D R" userId="96132f32635d1908" providerId="LiveId" clId="{4E5FC504-34AC-455E-A821-214D91332314}" dt="2025-01-14T00:29:01.428" v="3735" actId="1076"/>
          <ac:spMkLst>
            <pc:docMk/>
            <pc:sldMk cId="289244902" sldId="270"/>
            <ac:spMk id="8" creationId="{31D94C4D-C828-DF9E-2889-3563E2E1918F}"/>
          </ac:spMkLst>
        </pc:spChg>
        <pc:spChg chg="mod">
          <ac:chgData name="Jashwanthikaa D R" userId="96132f32635d1908" providerId="LiveId" clId="{4E5FC504-34AC-455E-A821-214D91332314}" dt="2025-01-14T00:29:04.227" v="3736" actId="1076"/>
          <ac:spMkLst>
            <pc:docMk/>
            <pc:sldMk cId="289244902" sldId="270"/>
            <ac:spMk id="9" creationId="{1BE922C2-BD08-F21B-293A-1AE37232B184}"/>
          </ac:spMkLst>
        </pc:spChg>
        <pc:spChg chg="mod">
          <ac:chgData name="Jashwanthikaa D R" userId="96132f32635d1908" providerId="LiveId" clId="{4E5FC504-34AC-455E-A821-214D91332314}" dt="2025-01-14T00:29:07.837" v="3738" actId="1076"/>
          <ac:spMkLst>
            <pc:docMk/>
            <pc:sldMk cId="289244902" sldId="270"/>
            <ac:spMk id="11" creationId="{55D25F6B-2999-A9B2-5A77-177F9B8FDFC7}"/>
          </ac:spMkLst>
        </pc:spChg>
      </pc:sldChg>
      <pc:sldChg chg="modSp mod">
        <pc:chgData name="Jashwanthikaa D R" userId="96132f32635d1908" providerId="LiveId" clId="{4E5FC504-34AC-455E-A821-214D91332314}" dt="2025-01-14T00:28:57.754" v="3734" actId="1076"/>
        <pc:sldMkLst>
          <pc:docMk/>
          <pc:sldMk cId="1865993065" sldId="271"/>
        </pc:sldMkLst>
        <pc:spChg chg="mod">
          <ac:chgData name="Jashwanthikaa D R" userId="96132f32635d1908" providerId="LiveId" clId="{4E5FC504-34AC-455E-A821-214D91332314}" dt="2025-01-14T00:12:04.655" v="3624" actId="1076"/>
          <ac:spMkLst>
            <pc:docMk/>
            <pc:sldMk cId="1865993065" sldId="271"/>
            <ac:spMk id="2" creationId="{0B2FEB16-4755-87B2-08B0-30F89CBD16B3}"/>
          </ac:spMkLst>
        </pc:spChg>
        <pc:spChg chg="mod">
          <ac:chgData name="Jashwanthikaa D R" userId="96132f32635d1908" providerId="LiveId" clId="{4E5FC504-34AC-455E-A821-214D91332314}" dt="2025-01-14T00:27:13.718" v="3703" actId="20577"/>
          <ac:spMkLst>
            <pc:docMk/>
            <pc:sldMk cId="1865993065" sldId="271"/>
            <ac:spMk id="4" creationId="{17BC11CF-BAF5-C2D5-F4A0-B2E7E51216CB}"/>
          </ac:spMkLst>
        </pc:spChg>
        <pc:spChg chg="mod">
          <ac:chgData name="Jashwanthikaa D R" userId="96132f32635d1908" providerId="LiveId" clId="{4E5FC504-34AC-455E-A821-214D91332314}" dt="2025-01-14T00:27:14.343" v="3706" actId="20577"/>
          <ac:spMkLst>
            <pc:docMk/>
            <pc:sldMk cId="1865993065" sldId="271"/>
            <ac:spMk id="5" creationId="{9005C271-9192-348A-2CA6-597C499F9D1E}"/>
          </ac:spMkLst>
        </pc:spChg>
        <pc:spChg chg="mod">
          <ac:chgData name="Jashwanthikaa D R" userId="96132f32635d1908" providerId="LiveId" clId="{4E5FC504-34AC-455E-A821-214D91332314}" dt="2025-01-14T00:28:52.502" v="3733" actId="1076"/>
          <ac:spMkLst>
            <pc:docMk/>
            <pc:sldMk cId="1865993065" sldId="271"/>
            <ac:spMk id="6" creationId="{A352C874-A40C-42E1-51DD-493459360397}"/>
          </ac:spMkLst>
        </pc:spChg>
        <pc:spChg chg="mod">
          <ac:chgData name="Jashwanthikaa D R" userId="96132f32635d1908" providerId="LiveId" clId="{4E5FC504-34AC-455E-A821-214D91332314}" dt="2025-01-14T00:28:57.754" v="3734" actId="1076"/>
          <ac:spMkLst>
            <pc:docMk/>
            <pc:sldMk cId="1865993065" sldId="271"/>
            <ac:spMk id="7" creationId="{4CCA9767-5CCC-3645-51C5-0483389D25B9}"/>
          </ac:spMkLst>
        </pc:spChg>
      </pc:sldChg>
      <pc:sldChg chg="modSp mod">
        <pc:chgData name="Jashwanthikaa D R" userId="96132f32635d1908" providerId="LiveId" clId="{4E5FC504-34AC-455E-A821-214D91332314}" dt="2025-01-14T00:27:33.086" v="3719"/>
        <pc:sldMkLst>
          <pc:docMk/>
          <pc:sldMk cId="72188852" sldId="273"/>
        </pc:sldMkLst>
        <pc:spChg chg="mod">
          <ac:chgData name="Jashwanthikaa D R" userId="96132f32635d1908" providerId="LiveId" clId="{4E5FC504-34AC-455E-A821-214D91332314}" dt="2025-01-14T00:27:33.086" v="3719"/>
          <ac:spMkLst>
            <pc:docMk/>
            <pc:sldMk cId="72188852" sldId="273"/>
            <ac:spMk id="2" creationId="{4D57E149-9F6C-68A3-3C5B-8903A02B108B}"/>
          </ac:spMkLst>
        </pc:spChg>
        <pc:spChg chg="mod">
          <ac:chgData name="Jashwanthikaa D R" userId="96132f32635d1908" providerId="LiveId" clId="{4E5FC504-34AC-455E-A821-214D91332314}" dt="2025-01-14T00:27:33.086" v="3719"/>
          <ac:spMkLst>
            <pc:docMk/>
            <pc:sldMk cId="72188852" sldId="273"/>
            <ac:spMk id="3" creationId="{4058B75D-6015-BEDF-42BA-4A16D00AEC24}"/>
          </ac:spMkLst>
        </pc:spChg>
        <pc:picChg chg="mod">
          <ac:chgData name="Jashwanthikaa D R" userId="96132f32635d1908" providerId="LiveId" clId="{4E5FC504-34AC-455E-A821-214D91332314}" dt="2025-01-13T16:25:33.652" v="16" actId="14100"/>
          <ac:picMkLst>
            <pc:docMk/>
            <pc:sldMk cId="72188852" sldId="273"/>
            <ac:picMk id="4" creationId="{18ABC772-F805-935C-B682-E507D922763D}"/>
          </ac:picMkLst>
        </pc:picChg>
      </pc:sldChg>
      <pc:sldChg chg="modSp new mod">
        <pc:chgData name="Jashwanthikaa D R" userId="96132f32635d1908" providerId="LiveId" clId="{4E5FC504-34AC-455E-A821-214D91332314}" dt="2025-01-15T16:23:22.636" v="3958" actId="5793"/>
        <pc:sldMkLst>
          <pc:docMk/>
          <pc:sldMk cId="716521700" sldId="274"/>
        </pc:sldMkLst>
        <pc:spChg chg="mod">
          <ac:chgData name="Jashwanthikaa D R" userId="96132f32635d1908" providerId="LiveId" clId="{4E5FC504-34AC-455E-A821-214D91332314}" dt="2025-01-14T00:27:33.086" v="3719"/>
          <ac:spMkLst>
            <pc:docMk/>
            <pc:sldMk cId="716521700" sldId="274"/>
            <ac:spMk id="2" creationId="{65ECF21A-CF4D-CA34-6FDC-A678E75EE87F}"/>
          </ac:spMkLst>
        </pc:spChg>
        <pc:spChg chg="mod">
          <ac:chgData name="Jashwanthikaa D R" userId="96132f32635d1908" providerId="LiveId" clId="{4E5FC504-34AC-455E-A821-214D91332314}" dt="2025-01-15T16:23:22.636" v="3958" actId="5793"/>
          <ac:spMkLst>
            <pc:docMk/>
            <pc:sldMk cId="716521700" sldId="274"/>
            <ac:spMk id="3" creationId="{911D1E2D-4389-BF3A-BA44-71BB90B0C293}"/>
          </ac:spMkLst>
        </pc:spChg>
      </pc:sldChg>
      <pc:sldChg chg="addSp delSp modSp new mod modNotesTx">
        <pc:chgData name="Jashwanthikaa D R" userId="96132f32635d1908" providerId="LiveId" clId="{4E5FC504-34AC-455E-A821-214D91332314}" dt="2025-01-14T00:28:28.335" v="3729" actId="1076"/>
        <pc:sldMkLst>
          <pc:docMk/>
          <pc:sldMk cId="2519524579" sldId="275"/>
        </pc:sldMkLst>
        <pc:spChg chg="mod">
          <ac:chgData name="Jashwanthikaa D R" userId="96132f32635d1908" providerId="LiveId" clId="{4E5FC504-34AC-455E-A821-214D91332314}" dt="2025-01-13T17:14:59.589" v="1615" actId="14100"/>
          <ac:spMkLst>
            <pc:docMk/>
            <pc:sldMk cId="2519524579" sldId="275"/>
            <ac:spMk id="2" creationId="{0931310F-8055-CB23-AD39-D7FAF7512F01}"/>
          </ac:spMkLst>
        </pc:spChg>
        <pc:spChg chg="add del mod">
          <ac:chgData name="Jashwanthikaa D R" userId="96132f32635d1908" providerId="LiveId" clId="{4E5FC504-34AC-455E-A821-214D91332314}" dt="2025-01-13T17:15:05.314" v="1616" actId="1076"/>
          <ac:spMkLst>
            <pc:docMk/>
            <pc:sldMk cId="2519524579" sldId="275"/>
            <ac:spMk id="6" creationId="{A495E50F-8995-367D-1D62-256DA03F7DE9}"/>
          </ac:spMkLst>
        </pc:spChg>
        <pc:picChg chg="add mod">
          <ac:chgData name="Jashwanthikaa D R" userId="96132f32635d1908" providerId="LiveId" clId="{4E5FC504-34AC-455E-A821-214D91332314}" dt="2025-01-14T00:28:28.335" v="3729" actId="1076"/>
          <ac:picMkLst>
            <pc:docMk/>
            <pc:sldMk cId="2519524579" sldId="275"/>
            <ac:picMk id="5" creationId="{56C8DD7D-4E82-836D-58BF-C09F74F008BC}"/>
          </ac:picMkLst>
        </pc:picChg>
      </pc:sldChg>
      <pc:sldChg chg="addSp delSp modSp new mod modNotesTx">
        <pc:chgData name="Jashwanthikaa D R" userId="96132f32635d1908" providerId="LiveId" clId="{4E5FC504-34AC-455E-A821-214D91332314}" dt="2025-01-14T17:57:19.471" v="3816" actId="313"/>
        <pc:sldMkLst>
          <pc:docMk/>
          <pc:sldMk cId="542076788" sldId="276"/>
        </pc:sldMkLst>
        <pc:spChg chg="mod">
          <ac:chgData name="Jashwanthikaa D R" userId="96132f32635d1908" providerId="LiveId" clId="{4E5FC504-34AC-455E-A821-214D91332314}" dt="2025-01-14T00:27:33.164" v="3721" actId="27636"/>
          <ac:spMkLst>
            <pc:docMk/>
            <pc:sldMk cId="542076788" sldId="276"/>
            <ac:spMk id="2" creationId="{18A60E4F-BC99-0B1B-52D8-65925DCEDC65}"/>
          </ac:spMkLst>
        </pc:spChg>
        <pc:spChg chg="del mod">
          <ac:chgData name="Jashwanthikaa D R" userId="96132f32635d1908" providerId="LiveId" clId="{4E5FC504-34AC-455E-A821-214D91332314}" dt="2025-01-14T00:02:12.216" v="3565"/>
          <ac:spMkLst>
            <pc:docMk/>
            <pc:sldMk cId="542076788" sldId="276"/>
            <ac:spMk id="3" creationId="{83311200-6339-7B4E-14D9-5324B774699B}"/>
          </ac:spMkLst>
        </pc:spChg>
        <pc:spChg chg="add mod">
          <ac:chgData name="Jashwanthikaa D R" userId="96132f32635d1908" providerId="LiveId" clId="{4E5FC504-34AC-455E-A821-214D91332314}" dt="2025-01-14T17:01:06.775" v="3778" actId="123"/>
          <ac:spMkLst>
            <pc:docMk/>
            <pc:sldMk cId="542076788" sldId="276"/>
            <ac:spMk id="4" creationId="{913F6FE6-8538-3BB6-F3B3-A89FDB755B66}"/>
          </ac:spMkLst>
        </pc:spChg>
        <pc:spChg chg="add">
          <ac:chgData name="Jashwanthikaa D R" userId="96132f32635d1908" providerId="LiveId" clId="{4E5FC504-34AC-455E-A821-214D91332314}" dt="2025-01-14T00:07:14.397" v="3594"/>
          <ac:spMkLst>
            <pc:docMk/>
            <pc:sldMk cId="542076788" sldId="276"/>
            <ac:spMk id="5" creationId="{56EE57E1-50F2-3F92-33A1-4E711E73874E}"/>
          </ac:spMkLst>
        </pc:spChg>
      </pc:sldChg>
      <pc:sldChg chg="addSp delSp modSp new del mod">
        <pc:chgData name="Jashwanthikaa D R" userId="96132f32635d1908" providerId="LiveId" clId="{4E5FC504-34AC-455E-A821-214D91332314}" dt="2025-01-13T23:50:56.798" v="3550" actId="47"/>
        <pc:sldMkLst>
          <pc:docMk/>
          <pc:sldMk cId="500239042" sldId="277"/>
        </pc:sldMkLst>
      </pc:sldChg>
      <pc:sldChg chg="addSp delSp modSp new mod">
        <pc:chgData name="Jashwanthikaa D R" userId="96132f32635d1908" providerId="LiveId" clId="{4E5FC504-34AC-455E-A821-214D91332314}" dt="2025-01-14T00:27:57.708" v="3727" actId="14100"/>
        <pc:sldMkLst>
          <pc:docMk/>
          <pc:sldMk cId="3548888823" sldId="278"/>
        </pc:sldMkLst>
        <pc:spChg chg="mod">
          <ac:chgData name="Jashwanthikaa D R" userId="96132f32635d1908" providerId="LiveId" clId="{4E5FC504-34AC-455E-A821-214D91332314}" dt="2025-01-13T23:48:00.753" v="3533" actId="122"/>
          <ac:spMkLst>
            <pc:docMk/>
            <pc:sldMk cId="3548888823" sldId="278"/>
            <ac:spMk id="2" creationId="{B0D4249C-BE32-882F-6A7D-DDC6362EBAC4}"/>
          </ac:spMkLst>
        </pc:spChg>
        <pc:spChg chg="add del mod topLvl">
          <ac:chgData name="Jashwanthikaa D R" userId="96132f32635d1908" providerId="LiveId" clId="{4E5FC504-34AC-455E-A821-214D91332314}" dt="2025-01-14T00:16:32.374" v="3653" actId="21"/>
          <ac:spMkLst>
            <pc:docMk/>
            <pc:sldMk cId="3548888823" sldId="278"/>
            <ac:spMk id="5" creationId="{6391AA3B-1139-B0E0-846E-900D3655A5D1}"/>
          </ac:spMkLst>
        </pc:spChg>
        <pc:spChg chg="add mod topLvl">
          <ac:chgData name="Jashwanthikaa D R" userId="96132f32635d1908" providerId="LiveId" clId="{4E5FC504-34AC-455E-A821-214D91332314}" dt="2025-01-14T00:27:49.620" v="3726" actId="207"/>
          <ac:spMkLst>
            <pc:docMk/>
            <pc:sldMk cId="3548888823" sldId="278"/>
            <ac:spMk id="6" creationId="{437A9119-318B-D286-72DB-1985A84A333D}"/>
          </ac:spMkLst>
        </pc:spChg>
        <pc:spChg chg="add del mod topLvl">
          <ac:chgData name="Jashwanthikaa D R" userId="96132f32635d1908" providerId="LiveId" clId="{4E5FC504-34AC-455E-A821-214D91332314}" dt="2025-01-14T00:16:49.219" v="3658" actId="21"/>
          <ac:spMkLst>
            <pc:docMk/>
            <pc:sldMk cId="3548888823" sldId="278"/>
            <ac:spMk id="8" creationId="{A3758AA0-3301-5F5D-AB10-6F647CC5DD9D}"/>
          </ac:spMkLst>
        </pc:spChg>
        <pc:spChg chg="add mod topLvl">
          <ac:chgData name="Jashwanthikaa D R" userId="96132f32635d1908" providerId="LiveId" clId="{4E5FC504-34AC-455E-A821-214D91332314}" dt="2025-01-14T00:27:17.376" v="3718" actId="207"/>
          <ac:spMkLst>
            <pc:docMk/>
            <pc:sldMk cId="3548888823" sldId="278"/>
            <ac:spMk id="9" creationId="{ADC978BE-065D-8AD3-2144-E2B498A5537D}"/>
          </ac:spMkLst>
        </pc:spChg>
        <pc:spChg chg="add del mod topLvl">
          <ac:chgData name="Jashwanthikaa D R" userId="96132f32635d1908" providerId="LiveId" clId="{4E5FC504-34AC-455E-A821-214D91332314}" dt="2025-01-14T00:17:00.265" v="3661" actId="21"/>
          <ac:spMkLst>
            <pc:docMk/>
            <pc:sldMk cId="3548888823" sldId="278"/>
            <ac:spMk id="11" creationId="{54C85036-A698-11D6-786F-6329BE84DD69}"/>
          </ac:spMkLst>
        </pc:spChg>
        <pc:spChg chg="add mod topLvl">
          <ac:chgData name="Jashwanthikaa D R" userId="96132f32635d1908" providerId="LiveId" clId="{4E5FC504-34AC-455E-A821-214D91332314}" dt="2025-01-14T00:27:16.954" v="3716" actId="207"/>
          <ac:spMkLst>
            <pc:docMk/>
            <pc:sldMk cId="3548888823" sldId="278"/>
            <ac:spMk id="12" creationId="{8BF955AA-8021-4C66-985E-9C33A373B221}"/>
          </ac:spMkLst>
        </pc:spChg>
        <pc:spChg chg="add del mod topLvl">
          <ac:chgData name="Jashwanthikaa D R" userId="96132f32635d1908" providerId="LiveId" clId="{4E5FC504-34AC-455E-A821-214D91332314}" dt="2025-01-14T00:15:47.078" v="3647" actId="21"/>
          <ac:spMkLst>
            <pc:docMk/>
            <pc:sldMk cId="3548888823" sldId="278"/>
            <ac:spMk id="15" creationId="{273E43FA-FFC3-29C4-C6DC-AFBE43715FF3}"/>
          </ac:spMkLst>
        </pc:spChg>
        <pc:spChg chg="add mod topLvl">
          <ac:chgData name="Jashwanthikaa D R" userId="96132f32635d1908" providerId="LiveId" clId="{4E5FC504-34AC-455E-A821-214D91332314}" dt="2025-01-14T00:27:57.708" v="3727" actId="14100"/>
          <ac:spMkLst>
            <pc:docMk/>
            <pc:sldMk cId="3548888823" sldId="278"/>
            <ac:spMk id="16" creationId="{1C7DE33D-7D9F-6B96-0D9F-A717D4EBD865}"/>
          </ac:spMkLst>
        </pc:spChg>
        <pc:spChg chg="add del mod topLvl">
          <ac:chgData name="Jashwanthikaa D R" userId="96132f32635d1908" providerId="LiveId" clId="{4E5FC504-34AC-455E-A821-214D91332314}" dt="2025-01-14T00:15:40.255" v="3645" actId="21"/>
          <ac:spMkLst>
            <pc:docMk/>
            <pc:sldMk cId="3548888823" sldId="278"/>
            <ac:spMk id="18" creationId="{C1366514-6E08-5FB8-6BB0-57A3620DB941}"/>
          </ac:spMkLst>
        </pc:spChg>
        <pc:spChg chg="add mod topLvl">
          <ac:chgData name="Jashwanthikaa D R" userId="96132f32635d1908" providerId="LiveId" clId="{4E5FC504-34AC-455E-A821-214D91332314}" dt="2025-01-14T00:27:16.453" v="3714" actId="207"/>
          <ac:spMkLst>
            <pc:docMk/>
            <pc:sldMk cId="3548888823" sldId="278"/>
            <ac:spMk id="19" creationId="{4B8EAD64-79E8-4B9C-FE1E-A443E1DCE153}"/>
          </ac:spMkLst>
        </pc:spChg>
        <pc:spChg chg="add del mod topLvl">
          <ac:chgData name="Jashwanthikaa D R" userId="96132f32635d1908" providerId="LiveId" clId="{4E5FC504-34AC-455E-A821-214D91332314}" dt="2025-01-14T00:15:29.968" v="3642" actId="21"/>
          <ac:spMkLst>
            <pc:docMk/>
            <pc:sldMk cId="3548888823" sldId="278"/>
            <ac:spMk id="21" creationId="{C1FD37F9-CE0E-5A7E-B1B5-DD659FD6C8B5}"/>
          </ac:spMkLst>
        </pc:spChg>
        <pc:spChg chg="add mod topLvl">
          <ac:chgData name="Jashwanthikaa D R" userId="96132f32635d1908" providerId="LiveId" clId="{4E5FC504-34AC-455E-A821-214D91332314}" dt="2025-01-14T00:23:26.117" v="3686" actId="207"/>
          <ac:spMkLst>
            <pc:docMk/>
            <pc:sldMk cId="3548888823" sldId="278"/>
            <ac:spMk id="22" creationId="{5C4820DD-48DD-BFFB-C963-DF79C048BFF4}"/>
          </ac:spMkLst>
        </pc:spChg>
        <pc:grpChg chg="add del mod">
          <ac:chgData name="Jashwanthikaa D R" userId="96132f32635d1908" providerId="LiveId" clId="{4E5FC504-34AC-455E-A821-214D91332314}" dt="2025-01-14T00:16:32.374" v="3653" actId="21"/>
          <ac:grpSpMkLst>
            <pc:docMk/>
            <pc:sldMk cId="3548888823" sldId="278"/>
            <ac:grpSpMk id="4" creationId="{637AA4B8-210F-8B12-F403-DE70A27B8BD2}"/>
          </ac:grpSpMkLst>
        </pc:grpChg>
        <pc:grpChg chg="add del mod">
          <ac:chgData name="Jashwanthikaa D R" userId="96132f32635d1908" providerId="LiveId" clId="{4E5FC504-34AC-455E-A821-214D91332314}" dt="2025-01-14T00:16:49.219" v="3658" actId="21"/>
          <ac:grpSpMkLst>
            <pc:docMk/>
            <pc:sldMk cId="3548888823" sldId="278"/>
            <ac:grpSpMk id="7" creationId="{D092FE9B-D74A-4615-3929-55D120982B47}"/>
          </ac:grpSpMkLst>
        </pc:grpChg>
        <pc:grpChg chg="add del mod">
          <ac:chgData name="Jashwanthikaa D R" userId="96132f32635d1908" providerId="LiveId" clId="{4E5FC504-34AC-455E-A821-214D91332314}" dt="2025-01-14T00:17:00.265" v="3661" actId="21"/>
          <ac:grpSpMkLst>
            <pc:docMk/>
            <pc:sldMk cId="3548888823" sldId="278"/>
            <ac:grpSpMk id="10" creationId="{AE376026-7279-DE34-1AAE-8FBD56D7478A}"/>
          </ac:grpSpMkLst>
        </pc:grpChg>
        <pc:grpChg chg="add del mod">
          <ac:chgData name="Jashwanthikaa D R" userId="96132f32635d1908" providerId="LiveId" clId="{4E5FC504-34AC-455E-A821-214D91332314}" dt="2025-01-14T00:15:47.078" v="3647" actId="21"/>
          <ac:grpSpMkLst>
            <pc:docMk/>
            <pc:sldMk cId="3548888823" sldId="278"/>
            <ac:grpSpMk id="14" creationId="{E5719C8E-7649-B713-D2EE-7B165FF6F44A}"/>
          </ac:grpSpMkLst>
        </pc:grpChg>
        <pc:grpChg chg="add del mod">
          <ac:chgData name="Jashwanthikaa D R" userId="96132f32635d1908" providerId="LiveId" clId="{4E5FC504-34AC-455E-A821-214D91332314}" dt="2025-01-14T00:15:40.255" v="3645" actId="21"/>
          <ac:grpSpMkLst>
            <pc:docMk/>
            <pc:sldMk cId="3548888823" sldId="278"/>
            <ac:grpSpMk id="17" creationId="{A6DE36A2-79D9-7022-55B7-81D6B256A099}"/>
          </ac:grpSpMkLst>
        </pc:grpChg>
        <pc:grpChg chg="add del mod">
          <ac:chgData name="Jashwanthikaa D R" userId="96132f32635d1908" providerId="LiveId" clId="{4E5FC504-34AC-455E-A821-214D91332314}" dt="2025-01-14T00:15:29.968" v="3642" actId="21"/>
          <ac:grpSpMkLst>
            <pc:docMk/>
            <pc:sldMk cId="3548888823" sldId="278"/>
            <ac:grpSpMk id="20" creationId="{D27E837F-5058-8C9E-523A-8B272002E815}"/>
          </ac:grpSpMkLst>
        </pc:grpChg>
      </pc:sldChg>
      <pc:sldChg chg="addSp delSp modSp new del mod">
        <pc:chgData name="Jashwanthikaa D R" userId="96132f32635d1908" providerId="LiveId" clId="{4E5FC504-34AC-455E-A821-214D91332314}" dt="2025-01-15T20:56:50.618" v="4028" actId="47"/>
        <pc:sldMkLst>
          <pc:docMk/>
          <pc:sldMk cId="561392049" sldId="279"/>
        </pc:sldMkLst>
        <pc:spChg chg="del mod">
          <ac:chgData name="Jashwanthikaa D R" userId="96132f32635d1908" providerId="LiveId" clId="{4E5FC504-34AC-455E-A821-214D91332314}" dt="2025-01-15T20:53:19.485" v="3970" actId="21"/>
          <ac:spMkLst>
            <pc:docMk/>
            <pc:sldMk cId="561392049" sldId="279"/>
            <ac:spMk id="2" creationId="{FDCEB4C6-8078-AAAF-8292-7C5AB0D953E8}"/>
          </ac:spMkLst>
        </pc:spChg>
        <pc:spChg chg="del mod">
          <ac:chgData name="Jashwanthikaa D R" userId="96132f32635d1908" providerId="LiveId" clId="{4E5FC504-34AC-455E-A821-214D91332314}" dt="2025-01-15T20:52:29.166" v="3963" actId="21"/>
          <ac:spMkLst>
            <pc:docMk/>
            <pc:sldMk cId="561392049" sldId="279"/>
            <ac:spMk id="3" creationId="{6EC56CF4-96C6-3C13-FD32-7C67A15E2DBD}"/>
          </ac:spMkLst>
        </pc:spChg>
        <pc:spChg chg="add mod">
          <ac:chgData name="Jashwanthikaa D R" userId="96132f32635d1908" providerId="LiveId" clId="{4E5FC504-34AC-455E-A821-214D91332314}" dt="2025-01-15T20:53:59.886" v="3985" actId="1076"/>
          <ac:spMkLst>
            <pc:docMk/>
            <pc:sldMk cId="561392049" sldId="279"/>
            <ac:spMk id="4" creationId="{A9E1096A-37B1-6083-5E0A-10EBB167F8C8}"/>
          </ac:spMkLst>
        </pc:spChg>
        <pc:picChg chg="add mod">
          <ac:chgData name="Jashwanthikaa D R" userId="96132f32635d1908" providerId="LiveId" clId="{4E5FC504-34AC-455E-A821-214D91332314}" dt="2025-01-15T20:52:58.637" v="3968" actId="14100"/>
          <ac:picMkLst>
            <pc:docMk/>
            <pc:sldMk cId="561392049" sldId="279"/>
            <ac:picMk id="2050" creationId="{C7B5B3F8-2606-EB85-99DC-5FDAC395DDCC}"/>
          </ac:picMkLst>
        </pc:picChg>
      </pc:sldChg>
      <pc:sldChg chg="addSp delSp modSp new del mod">
        <pc:chgData name="Jashwanthikaa D R" userId="96132f32635d1908" providerId="LiveId" clId="{4E5FC504-34AC-455E-A821-214D91332314}" dt="2025-01-15T21:03:08.242" v="4038" actId="47"/>
        <pc:sldMkLst>
          <pc:docMk/>
          <pc:sldMk cId="3705810168" sldId="280"/>
        </pc:sldMkLst>
        <pc:spChg chg="del mod">
          <ac:chgData name="Jashwanthikaa D R" userId="96132f32635d1908" providerId="LiveId" clId="{4E5FC504-34AC-455E-A821-214D91332314}" dt="2025-01-15T20:56:31.783" v="4026" actId="21"/>
          <ac:spMkLst>
            <pc:docMk/>
            <pc:sldMk cId="3705810168" sldId="280"/>
            <ac:spMk id="2" creationId="{113D9A46-6E47-2470-4A90-F3BA2DF1B412}"/>
          </ac:spMkLst>
        </pc:spChg>
        <pc:spChg chg="del">
          <ac:chgData name="Jashwanthikaa D R" userId="96132f32635d1908" providerId="LiveId" clId="{4E5FC504-34AC-455E-A821-214D91332314}" dt="2025-01-15T20:54:41.381" v="3987"/>
          <ac:spMkLst>
            <pc:docMk/>
            <pc:sldMk cId="3705810168" sldId="280"/>
            <ac:spMk id="3" creationId="{A14EA6A3-DDA2-40CD-4BFD-1D171878DE11}"/>
          </ac:spMkLst>
        </pc:spChg>
        <pc:spChg chg="add mod">
          <ac:chgData name="Jashwanthikaa D R" userId="96132f32635d1908" providerId="LiveId" clId="{4E5FC504-34AC-455E-A821-214D91332314}" dt="2025-01-15T20:56:26.920" v="4025" actId="1076"/>
          <ac:spMkLst>
            <pc:docMk/>
            <pc:sldMk cId="3705810168" sldId="280"/>
            <ac:spMk id="4" creationId="{B7F88AC8-16B5-F4CF-D595-B2F7997D8C06}"/>
          </ac:spMkLst>
        </pc:spChg>
        <pc:spChg chg="add del mod">
          <ac:chgData name="Jashwanthikaa D R" userId="96132f32635d1908" providerId="LiveId" clId="{4E5FC504-34AC-455E-A821-214D91332314}" dt="2025-01-15T20:56:40.254" v="4027" actId="21"/>
          <ac:spMkLst>
            <pc:docMk/>
            <pc:sldMk cId="3705810168" sldId="280"/>
            <ac:spMk id="6" creationId="{C4F7A13D-E73B-872F-4ED1-DBD578B4F65E}"/>
          </ac:spMkLst>
        </pc:spChg>
        <pc:picChg chg="add mod">
          <ac:chgData name="Jashwanthikaa D R" userId="96132f32635d1908" providerId="LiveId" clId="{4E5FC504-34AC-455E-A821-214D91332314}" dt="2025-01-15T20:55:33.167" v="4006" actId="14100"/>
          <ac:picMkLst>
            <pc:docMk/>
            <pc:sldMk cId="3705810168" sldId="280"/>
            <ac:picMk id="3074" creationId="{4D6974AE-B040-3A0C-F851-837FAD2A67E4}"/>
          </ac:picMkLst>
        </pc:picChg>
      </pc:sldChg>
      <pc:sldChg chg="addSp delSp modSp new mod">
        <pc:chgData name="Jashwanthikaa D R" userId="96132f32635d1908" providerId="LiveId" clId="{4E5FC504-34AC-455E-A821-214D91332314}" dt="2025-01-15T21:03:27.530" v="4040" actId="14100"/>
        <pc:sldMkLst>
          <pc:docMk/>
          <pc:sldMk cId="3579183065" sldId="281"/>
        </pc:sldMkLst>
        <pc:spChg chg="del">
          <ac:chgData name="Jashwanthikaa D R" userId="96132f32635d1908" providerId="LiveId" clId="{4E5FC504-34AC-455E-A821-214D91332314}" dt="2025-01-15T21:02:30.274" v="4032" actId="21"/>
          <ac:spMkLst>
            <pc:docMk/>
            <pc:sldMk cId="3579183065" sldId="281"/>
            <ac:spMk id="2" creationId="{1811DE52-C6A7-836A-12B0-C32AA0C02176}"/>
          </ac:spMkLst>
        </pc:spChg>
        <pc:spChg chg="del">
          <ac:chgData name="Jashwanthikaa D R" userId="96132f32635d1908" providerId="LiveId" clId="{4E5FC504-34AC-455E-A821-214D91332314}" dt="2025-01-15T21:02:24.424" v="4031"/>
          <ac:spMkLst>
            <pc:docMk/>
            <pc:sldMk cId="3579183065" sldId="281"/>
            <ac:spMk id="3" creationId="{F992EC5D-5F6C-6CC7-AAE1-167ECCB6EF9F}"/>
          </ac:spMkLst>
        </pc:spChg>
        <pc:spChg chg="add mod">
          <ac:chgData name="Jashwanthikaa D R" userId="96132f32635d1908" providerId="LiveId" clId="{4E5FC504-34AC-455E-A821-214D91332314}" dt="2025-01-15T21:03:04.086" v="4037"/>
          <ac:spMkLst>
            <pc:docMk/>
            <pc:sldMk cId="3579183065" sldId="281"/>
            <ac:spMk id="4" creationId="{5E798945-8E38-AFCE-363E-99AF27C70E09}"/>
          </ac:spMkLst>
        </pc:spChg>
        <pc:picChg chg="add mod">
          <ac:chgData name="Jashwanthikaa D R" userId="96132f32635d1908" providerId="LiveId" clId="{4E5FC504-34AC-455E-A821-214D91332314}" dt="2025-01-15T21:03:27.530" v="4040" actId="14100"/>
          <ac:picMkLst>
            <pc:docMk/>
            <pc:sldMk cId="3579183065" sldId="281"/>
            <ac:picMk id="4098" creationId="{8668F51D-7CC8-A791-DB77-2FFAC39229F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EEFB1-4567-47E5-B10A-131FBA54DA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2B99BC-9AA2-4F60-98B2-C71C141297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Public Health: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Highlights risks associated with daily-use products.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9E51B-8D75-4068-985A-9E839FADD055}" type="parTrans" cxnId="{9712909A-6EB7-46D3-96E2-D29CD62503CE}">
      <dgm:prSet/>
      <dgm:spPr/>
      <dgm:t>
        <a:bodyPr/>
        <a:lstStyle/>
        <a:p>
          <a:endParaRPr lang="en-US"/>
        </a:p>
      </dgm:t>
    </dgm:pt>
    <dgm:pt modelId="{C8EEC65F-4E94-4BD4-928A-CF93037F429E}" type="sibTrans" cxnId="{9712909A-6EB7-46D3-96E2-D29CD62503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746DAC-3CE1-472F-89BE-4C0BA36A876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Regulations: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Helps policymakers enforce safety standards.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AF7A3-D561-47C8-BDC2-0ECAB391DE99}" type="parTrans" cxnId="{FD2A726A-A389-4940-AB4C-74E28C4A2B57}">
      <dgm:prSet/>
      <dgm:spPr/>
      <dgm:t>
        <a:bodyPr/>
        <a:lstStyle/>
        <a:p>
          <a:endParaRPr lang="en-US"/>
        </a:p>
      </dgm:t>
    </dgm:pt>
    <dgm:pt modelId="{C3CA0D69-6EBC-4270-93E7-E9B12D0602B2}" type="sibTrans" cxnId="{FD2A726A-A389-4940-AB4C-74E28C4A2B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AD2C2F-322B-455A-A5C5-482FED1E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Consumer Awareness: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Promotes informed purchasing decisions.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6875C-4F5E-4B32-84D2-33FAB5792F90}" type="parTrans" cxnId="{EA5FADE0-6716-4A21-B673-62682697A108}">
      <dgm:prSet/>
      <dgm:spPr/>
      <dgm:t>
        <a:bodyPr/>
        <a:lstStyle/>
        <a:p>
          <a:endParaRPr lang="en-US"/>
        </a:p>
      </dgm:t>
    </dgm:pt>
    <dgm:pt modelId="{5D0101A2-F041-4FAE-82C0-77BECEE854B7}" type="sibTrans" cxnId="{EA5FADE0-6716-4A21-B673-62682697A1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12A9B3-B129-4EF3-96EC-4C7DDB71797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Brand Accountability: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Identifies companies that heavily use harmful substances.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9373C-D653-4E73-A8F0-909A9E9D7BC4}" type="parTrans" cxnId="{5343845F-E366-4D34-8327-7D6814AA3957}">
      <dgm:prSet/>
      <dgm:spPr/>
      <dgm:t>
        <a:bodyPr/>
        <a:lstStyle/>
        <a:p>
          <a:endParaRPr lang="en-US"/>
        </a:p>
      </dgm:t>
    </dgm:pt>
    <dgm:pt modelId="{97C162EA-32BF-4CC2-B55D-05E07B5A5499}" type="sibTrans" cxnId="{5343845F-E366-4D34-8327-7D6814AA3957}">
      <dgm:prSet/>
      <dgm:spPr/>
      <dgm:t>
        <a:bodyPr/>
        <a:lstStyle/>
        <a:p>
          <a:endParaRPr lang="en-US"/>
        </a:p>
      </dgm:t>
    </dgm:pt>
    <dgm:pt modelId="{542C86B4-26C8-48CA-BC28-4EEEC601DE5C}" type="pres">
      <dgm:prSet presAssocID="{944EEFB1-4567-47E5-B10A-131FBA54DA33}" presName="root" presStyleCnt="0">
        <dgm:presLayoutVars>
          <dgm:dir/>
          <dgm:resizeHandles val="exact"/>
        </dgm:presLayoutVars>
      </dgm:prSet>
      <dgm:spPr/>
    </dgm:pt>
    <dgm:pt modelId="{F0E61672-061C-4ECA-8756-CF9EC4D7886F}" type="pres">
      <dgm:prSet presAssocID="{944EEFB1-4567-47E5-B10A-131FBA54DA33}" presName="container" presStyleCnt="0">
        <dgm:presLayoutVars>
          <dgm:dir/>
          <dgm:resizeHandles val="exact"/>
        </dgm:presLayoutVars>
      </dgm:prSet>
      <dgm:spPr/>
    </dgm:pt>
    <dgm:pt modelId="{72ADB279-5BDE-4D6F-8B4E-491C8E71BCF2}" type="pres">
      <dgm:prSet presAssocID="{A42B99BC-9AA2-4F60-98B2-C71C141297C6}" presName="compNode" presStyleCnt="0"/>
      <dgm:spPr/>
    </dgm:pt>
    <dgm:pt modelId="{9323074F-4D80-4CD2-AEF0-9170FC02BE61}" type="pres">
      <dgm:prSet presAssocID="{A42B99BC-9AA2-4F60-98B2-C71C141297C6}" presName="iconBgRect" presStyleLbl="bgShp" presStyleIdx="0" presStyleCnt="4"/>
      <dgm:spPr/>
    </dgm:pt>
    <dgm:pt modelId="{42658185-DB78-4798-8BEE-230A1A92D3C1}" type="pres">
      <dgm:prSet presAssocID="{A42B99BC-9AA2-4F60-98B2-C71C141297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6B31C66-CEFF-4351-AA16-8327B6370E60}" type="pres">
      <dgm:prSet presAssocID="{A42B99BC-9AA2-4F60-98B2-C71C141297C6}" presName="spaceRect" presStyleCnt="0"/>
      <dgm:spPr/>
    </dgm:pt>
    <dgm:pt modelId="{9394A057-7171-489D-90FB-BDA0C9FE47F3}" type="pres">
      <dgm:prSet presAssocID="{A42B99BC-9AA2-4F60-98B2-C71C141297C6}" presName="textRect" presStyleLbl="revTx" presStyleIdx="0" presStyleCnt="4">
        <dgm:presLayoutVars>
          <dgm:chMax val="1"/>
          <dgm:chPref val="1"/>
        </dgm:presLayoutVars>
      </dgm:prSet>
      <dgm:spPr/>
    </dgm:pt>
    <dgm:pt modelId="{BAEA1EA5-3409-44C8-AD0D-C563C96E3F35}" type="pres">
      <dgm:prSet presAssocID="{C8EEC65F-4E94-4BD4-928A-CF93037F429E}" presName="sibTrans" presStyleLbl="sibTrans2D1" presStyleIdx="0" presStyleCnt="0"/>
      <dgm:spPr/>
    </dgm:pt>
    <dgm:pt modelId="{13735875-5AE8-4F3A-9F01-CA0EBD352A7A}" type="pres">
      <dgm:prSet presAssocID="{FD746DAC-3CE1-472F-89BE-4C0BA36A8764}" presName="compNode" presStyleCnt="0"/>
      <dgm:spPr/>
    </dgm:pt>
    <dgm:pt modelId="{A31706A3-AD8A-4DC6-8873-5BEA9CADAD58}" type="pres">
      <dgm:prSet presAssocID="{FD746DAC-3CE1-472F-89BE-4C0BA36A8764}" presName="iconBgRect" presStyleLbl="bgShp" presStyleIdx="1" presStyleCnt="4"/>
      <dgm:spPr/>
    </dgm:pt>
    <dgm:pt modelId="{866621D8-F13E-4241-9B1E-71E5A1D73858}" type="pres">
      <dgm:prSet presAssocID="{FD746DAC-3CE1-472F-89BE-4C0BA36A87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E3328E5-8305-48CB-8D45-C254D3C5B3EE}" type="pres">
      <dgm:prSet presAssocID="{FD746DAC-3CE1-472F-89BE-4C0BA36A8764}" presName="spaceRect" presStyleCnt="0"/>
      <dgm:spPr/>
    </dgm:pt>
    <dgm:pt modelId="{89EFF7FF-14E3-45F0-914B-C7694C173774}" type="pres">
      <dgm:prSet presAssocID="{FD746DAC-3CE1-472F-89BE-4C0BA36A8764}" presName="textRect" presStyleLbl="revTx" presStyleIdx="1" presStyleCnt="4">
        <dgm:presLayoutVars>
          <dgm:chMax val="1"/>
          <dgm:chPref val="1"/>
        </dgm:presLayoutVars>
      </dgm:prSet>
      <dgm:spPr/>
    </dgm:pt>
    <dgm:pt modelId="{5B6E1F30-EF26-4E5C-871F-F396BF674178}" type="pres">
      <dgm:prSet presAssocID="{C3CA0D69-6EBC-4270-93E7-E9B12D0602B2}" presName="sibTrans" presStyleLbl="sibTrans2D1" presStyleIdx="0" presStyleCnt="0"/>
      <dgm:spPr/>
    </dgm:pt>
    <dgm:pt modelId="{D905C5D6-32F7-498B-A7C7-4626AFA24F14}" type="pres">
      <dgm:prSet presAssocID="{B4AD2C2F-322B-455A-A5C5-482FED1E13F2}" presName="compNode" presStyleCnt="0"/>
      <dgm:spPr/>
    </dgm:pt>
    <dgm:pt modelId="{11CF90D9-81FE-49CC-8CE9-9B8664A58280}" type="pres">
      <dgm:prSet presAssocID="{B4AD2C2F-322B-455A-A5C5-482FED1E13F2}" presName="iconBgRect" presStyleLbl="bgShp" presStyleIdx="2" presStyleCnt="4"/>
      <dgm:spPr/>
    </dgm:pt>
    <dgm:pt modelId="{A315B071-AB05-49D8-9D68-FA0625186088}" type="pres">
      <dgm:prSet presAssocID="{B4AD2C2F-322B-455A-A5C5-482FED1E13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E737B77-D805-4301-B3EB-D280A54A8F8E}" type="pres">
      <dgm:prSet presAssocID="{B4AD2C2F-322B-455A-A5C5-482FED1E13F2}" presName="spaceRect" presStyleCnt="0"/>
      <dgm:spPr/>
    </dgm:pt>
    <dgm:pt modelId="{0783C247-1CE9-4308-A77C-473A8B3E404A}" type="pres">
      <dgm:prSet presAssocID="{B4AD2C2F-322B-455A-A5C5-482FED1E13F2}" presName="textRect" presStyleLbl="revTx" presStyleIdx="2" presStyleCnt="4">
        <dgm:presLayoutVars>
          <dgm:chMax val="1"/>
          <dgm:chPref val="1"/>
        </dgm:presLayoutVars>
      </dgm:prSet>
      <dgm:spPr/>
    </dgm:pt>
    <dgm:pt modelId="{2E9E0DAB-EA88-469D-8EE4-B07BCF3A35E1}" type="pres">
      <dgm:prSet presAssocID="{5D0101A2-F041-4FAE-82C0-77BECEE854B7}" presName="sibTrans" presStyleLbl="sibTrans2D1" presStyleIdx="0" presStyleCnt="0"/>
      <dgm:spPr/>
    </dgm:pt>
    <dgm:pt modelId="{4D1E46D5-6281-4A59-BDA9-53EF6C839DD9}" type="pres">
      <dgm:prSet presAssocID="{BA12A9B3-B129-4EF3-96EC-4C7DDB717970}" presName="compNode" presStyleCnt="0"/>
      <dgm:spPr/>
    </dgm:pt>
    <dgm:pt modelId="{573B9F9B-136A-4CD6-B70E-96A3552D2821}" type="pres">
      <dgm:prSet presAssocID="{BA12A9B3-B129-4EF3-96EC-4C7DDB717970}" presName="iconBgRect" presStyleLbl="bgShp" presStyleIdx="3" presStyleCnt="4"/>
      <dgm:spPr/>
    </dgm:pt>
    <dgm:pt modelId="{50D377F4-1BC6-40FD-9B58-0EE666B2BC8A}" type="pres">
      <dgm:prSet presAssocID="{BA12A9B3-B129-4EF3-96EC-4C7DDB7179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4C01DB7-2963-4A56-8E3E-04FB4F76FBC1}" type="pres">
      <dgm:prSet presAssocID="{BA12A9B3-B129-4EF3-96EC-4C7DDB717970}" presName="spaceRect" presStyleCnt="0"/>
      <dgm:spPr/>
    </dgm:pt>
    <dgm:pt modelId="{1A20424B-409E-4D96-AD09-D1271DED377C}" type="pres">
      <dgm:prSet presAssocID="{BA12A9B3-B129-4EF3-96EC-4C7DDB7179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B9813D-6CE6-43E9-897D-4C81111B8B61}" type="presOf" srcId="{BA12A9B3-B129-4EF3-96EC-4C7DDB717970}" destId="{1A20424B-409E-4D96-AD09-D1271DED377C}" srcOrd="0" destOrd="0" presId="urn:microsoft.com/office/officeart/2018/2/layout/IconCircleList"/>
    <dgm:cxn modelId="{5343845F-E366-4D34-8327-7D6814AA3957}" srcId="{944EEFB1-4567-47E5-B10A-131FBA54DA33}" destId="{BA12A9B3-B129-4EF3-96EC-4C7DDB717970}" srcOrd="3" destOrd="0" parTransId="{9A29373C-D653-4E73-A8F0-909A9E9D7BC4}" sibTransId="{97C162EA-32BF-4CC2-B55D-05E07B5A5499}"/>
    <dgm:cxn modelId="{FD2A726A-A389-4940-AB4C-74E28C4A2B57}" srcId="{944EEFB1-4567-47E5-B10A-131FBA54DA33}" destId="{FD746DAC-3CE1-472F-89BE-4C0BA36A8764}" srcOrd="1" destOrd="0" parTransId="{795AF7A3-D561-47C8-BDC2-0ECAB391DE99}" sibTransId="{C3CA0D69-6EBC-4270-93E7-E9B12D0602B2}"/>
    <dgm:cxn modelId="{BEB9A979-07A6-426A-AC42-F78690F533E8}" type="presOf" srcId="{B4AD2C2F-322B-455A-A5C5-482FED1E13F2}" destId="{0783C247-1CE9-4308-A77C-473A8B3E404A}" srcOrd="0" destOrd="0" presId="urn:microsoft.com/office/officeart/2018/2/layout/IconCircleList"/>
    <dgm:cxn modelId="{90C4AE7B-78D6-4674-9681-1C3794E76431}" type="presOf" srcId="{C8EEC65F-4E94-4BD4-928A-CF93037F429E}" destId="{BAEA1EA5-3409-44C8-AD0D-C563C96E3F35}" srcOrd="0" destOrd="0" presId="urn:microsoft.com/office/officeart/2018/2/layout/IconCircleList"/>
    <dgm:cxn modelId="{B2B16D7D-35E2-4CB4-8A5D-606D9F850D81}" type="presOf" srcId="{944EEFB1-4567-47E5-B10A-131FBA54DA33}" destId="{542C86B4-26C8-48CA-BC28-4EEEC601DE5C}" srcOrd="0" destOrd="0" presId="urn:microsoft.com/office/officeart/2018/2/layout/IconCircleList"/>
    <dgm:cxn modelId="{9712909A-6EB7-46D3-96E2-D29CD62503CE}" srcId="{944EEFB1-4567-47E5-B10A-131FBA54DA33}" destId="{A42B99BC-9AA2-4F60-98B2-C71C141297C6}" srcOrd="0" destOrd="0" parTransId="{8389E51B-8D75-4068-985A-9E839FADD055}" sibTransId="{C8EEC65F-4E94-4BD4-928A-CF93037F429E}"/>
    <dgm:cxn modelId="{476E9CB3-4AAB-4761-B9B5-1D6AF967AB4A}" type="presOf" srcId="{A42B99BC-9AA2-4F60-98B2-C71C141297C6}" destId="{9394A057-7171-489D-90FB-BDA0C9FE47F3}" srcOrd="0" destOrd="0" presId="urn:microsoft.com/office/officeart/2018/2/layout/IconCircleList"/>
    <dgm:cxn modelId="{9F5124B5-19FE-4122-BA38-CB97C146F8C0}" type="presOf" srcId="{C3CA0D69-6EBC-4270-93E7-E9B12D0602B2}" destId="{5B6E1F30-EF26-4E5C-871F-F396BF674178}" srcOrd="0" destOrd="0" presId="urn:microsoft.com/office/officeart/2018/2/layout/IconCircleList"/>
    <dgm:cxn modelId="{A288EEBC-E41D-4332-B886-85A83EDF16DF}" type="presOf" srcId="{FD746DAC-3CE1-472F-89BE-4C0BA36A8764}" destId="{89EFF7FF-14E3-45F0-914B-C7694C173774}" srcOrd="0" destOrd="0" presId="urn:microsoft.com/office/officeart/2018/2/layout/IconCircleList"/>
    <dgm:cxn modelId="{EA5FADE0-6716-4A21-B673-62682697A108}" srcId="{944EEFB1-4567-47E5-B10A-131FBA54DA33}" destId="{B4AD2C2F-322B-455A-A5C5-482FED1E13F2}" srcOrd="2" destOrd="0" parTransId="{2186875C-4F5E-4B32-84D2-33FAB5792F90}" sibTransId="{5D0101A2-F041-4FAE-82C0-77BECEE854B7}"/>
    <dgm:cxn modelId="{E121FAE1-0B21-45B1-9B7F-F3A206A8B92C}" type="presOf" srcId="{5D0101A2-F041-4FAE-82C0-77BECEE854B7}" destId="{2E9E0DAB-EA88-469D-8EE4-B07BCF3A35E1}" srcOrd="0" destOrd="0" presId="urn:microsoft.com/office/officeart/2018/2/layout/IconCircleList"/>
    <dgm:cxn modelId="{0C6769CA-DC96-4B44-8AB7-0CC418402BF8}" type="presParOf" srcId="{542C86B4-26C8-48CA-BC28-4EEEC601DE5C}" destId="{F0E61672-061C-4ECA-8756-CF9EC4D7886F}" srcOrd="0" destOrd="0" presId="urn:microsoft.com/office/officeart/2018/2/layout/IconCircleList"/>
    <dgm:cxn modelId="{86118F2A-2472-4D4B-B0F6-CC1EF73D5AC2}" type="presParOf" srcId="{F0E61672-061C-4ECA-8756-CF9EC4D7886F}" destId="{72ADB279-5BDE-4D6F-8B4E-491C8E71BCF2}" srcOrd="0" destOrd="0" presId="urn:microsoft.com/office/officeart/2018/2/layout/IconCircleList"/>
    <dgm:cxn modelId="{5D2E391D-0BC9-45E4-A7C9-1240C647AF94}" type="presParOf" srcId="{72ADB279-5BDE-4D6F-8B4E-491C8E71BCF2}" destId="{9323074F-4D80-4CD2-AEF0-9170FC02BE61}" srcOrd="0" destOrd="0" presId="urn:microsoft.com/office/officeart/2018/2/layout/IconCircleList"/>
    <dgm:cxn modelId="{D8623F95-5E9C-47D7-A34B-C5963B246CA8}" type="presParOf" srcId="{72ADB279-5BDE-4D6F-8B4E-491C8E71BCF2}" destId="{42658185-DB78-4798-8BEE-230A1A92D3C1}" srcOrd="1" destOrd="0" presId="urn:microsoft.com/office/officeart/2018/2/layout/IconCircleList"/>
    <dgm:cxn modelId="{B732E6A0-8313-4F18-93B2-E8C8DE9C9778}" type="presParOf" srcId="{72ADB279-5BDE-4D6F-8B4E-491C8E71BCF2}" destId="{D6B31C66-CEFF-4351-AA16-8327B6370E60}" srcOrd="2" destOrd="0" presId="urn:microsoft.com/office/officeart/2018/2/layout/IconCircleList"/>
    <dgm:cxn modelId="{C6A35B4C-A030-4AC1-B293-E975B202EC1C}" type="presParOf" srcId="{72ADB279-5BDE-4D6F-8B4E-491C8E71BCF2}" destId="{9394A057-7171-489D-90FB-BDA0C9FE47F3}" srcOrd="3" destOrd="0" presId="urn:microsoft.com/office/officeart/2018/2/layout/IconCircleList"/>
    <dgm:cxn modelId="{2969FBA1-1374-43DD-B7F4-C994892CAF05}" type="presParOf" srcId="{F0E61672-061C-4ECA-8756-CF9EC4D7886F}" destId="{BAEA1EA5-3409-44C8-AD0D-C563C96E3F35}" srcOrd="1" destOrd="0" presId="urn:microsoft.com/office/officeart/2018/2/layout/IconCircleList"/>
    <dgm:cxn modelId="{A94C3EB0-7A9F-4AA9-A636-5056A60EA040}" type="presParOf" srcId="{F0E61672-061C-4ECA-8756-CF9EC4D7886F}" destId="{13735875-5AE8-4F3A-9F01-CA0EBD352A7A}" srcOrd="2" destOrd="0" presId="urn:microsoft.com/office/officeart/2018/2/layout/IconCircleList"/>
    <dgm:cxn modelId="{77562B4B-78D3-4354-BC49-2DBF67D2799D}" type="presParOf" srcId="{13735875-5AE8-4F3A-9F01-CA0EBD352A7A}" destId="{A31706A3-AD8A-4DC6-8873-5BEA9CADAD58}" srcOrd="0" destOrd="0" presId="urn:microsoft.com/office/officeart/2018/2/layout/IconCircleList"/>
    <dgm:cxn modelId="{AE3790D4-11E6-4A19-85CD-37560EEB53CA}" type="presParOf" srcId="{13735875-5AE8-4F3A-9F01-CA0EBD352A7A}" destId="{866621D8-F13E-4241-9B1E-71E5A1D73858}" srcOrd="1" destOrd="0" presId="urn:microsoft.com/office/officeart/2018/2/layout/IconCircleList"/>
    <dgm:cxn modelId="{60FB8862-A257-415E-B7A7-90585265C61B}" type="presParOf" srcId="{13735875-5AE8-4F3A-9F01-CA0EBD352A7A}" destId="{EE3328E5-8305-48CB-8D45-C254D3C5B3EE}" srcOrd="2" destOrd="0" presId="urn:microsoft.com/office/officeart/2018/2/layout/IconCircleList"/>
    <dgm:cxn modelId="{22339BE2-E615-4717-B278-441458D02827}" type="presParOf" srcId="{13735875-5AE8-4F3A-9F01-CA0EBD352A7A}" destId="{89EFF7FF-14E3-45F0-914B-C7694C173774}" srcOrd="3" destOrd="0" presId="urn:microsoft.com/office/officeart/2018/2/layout/IconCircleList"/>
    <dgm:cxn modelId="{C92E2A06-6DA4-4CEC-8F94-FB6533251219}" type="presParOf" srcId="{F0E61672-061C-4ECA-8756-CF9EC4D7886F}" destId="{5B6E1F30-EF26-4E5C-871F-F396BF674178}" srcOrd="3" destOrd="0" presId="urn:microsoft.com/office/officeart/2018/2/layout/IconCircleList"/>
    <dgm:cxn modelId="{E671C6BE-05F2-4E6E-83E2-A6069E7E2F6E}" type="presParOf" srcId="{F0E61672-061C-4ECA-8756-CF9EC4D7886F}" destId="{D905C5D6-32F7-498B-A7C7-4626AFA24F14}" srcOrd="4" destOrd="0" presId="urn:microsoft.com/office/officeart/2018/2/layout/IconCircleList"/>
    <dgm:cxn modelId="{BB556FA6-4FBA-44E7-888E-21CA9885EC4E}" type="presParOf" srcId="{D905C5D6-32F7-498B-A7C7-4626AFA24F14}" destId="{11CF90D9-81FE-49CC-8CE9-9B8664A58280}" srcOrd="0" destOrd="0" presId="urn:microsoft.com/office/officeart/2018/2/layout/IconCircleList"/>
    <dgm:cxn modelId="{E0C7CE8E-07A2-4A71-B1BD-F8391F72D9CB}" type="presParOf" srcId="{D905C5D6-32F7-498B-A7C7-4626AFA24F14}" destId="{A315B071-AB05-49D8-9D68-FA0625186088}" srcOrd="1" destOrd="0" presId="urn:microsoft.com/office/officeart/2018/2/layout/IconCircleList"/>
    <dgm:cxn modelId="{42A20C76-C427-4C01-A010-F66AF12F8504}" type="presParOf" srcId="{D905C5D6-32F7-498B-A7C7-4626AFA24F14}" destId="{DE737B77-D805-4301-B3EB-D280A54A8F8E}" srcOrd="2" destOrd="0" presId="urn:microsoft.com/office/officeart/2018/2/layout/IconCircleList"/>
    <dgm:cxn modelId="{294148F1-6D9B-498D-ADF7-749B114C0C08}" type="presParOf" srcId="{D905C5D6-32F7-498B-A7C7-4626AFA24F14}" destId="{0783C247-1CE9-4308-A77C-473A8B3E404A}" srcOrd="3" destOrd="0" presId="urn:microsoft.com/office/officeart/2018/2/layout/IconCircleList"/>
    <dgm:cxn modelId="{7A11AF62-1A55-4AF4-B0C5-84CD34AA3874}" type="presParOf" srcId="{F0E61672-061C-4ECA-8756-CF9EC4D7886F}" destId="{2E9E0DAB-EA88-469D-8EE4-B07BCF3A35E1}" srcOrd="5" destOrd="0" presId="urn:microsoft.com/office/officeart/2018/2/layout/IconCircleList"/>
    <dgm:cxn modelId="{0D42DBA1-53F3-49C4-B67C-485613C03593}" type="presParOf" srcId="{F0E61672-061C-4ECA-8756-CF9EC4D7886F}" destId="{4D1E46D5-6281-4A59-BDA9-53EF6C839DD9}" srcOrd="6" destOrd="0" presId="urn:microsoft.com/office/officeart/2018/2/layout/IconCircleList"/>
    <dgm:cxn modelId="{66A060C1-6513-4EA5-AF1F-7ECF40E24970}" type="presParOf" srcId="{4D1E46D5-6281-4A59-BDA9-53EF6C839DD9}" destId="{573B9F9B-136A-4CD6-B70E-96A3552D2821}" srcOrd="0" destOrd="0" presId="urn:microsoft.com/office/officeart/2018/2/layout/IconCircleList"/>
    <dgm:cxn modelId="{57C06DB3-46CE-4B61-8ED9-19064905D69A}" type="presParOf" srcId="{4D1E46D5-6281-4A59-BDA9-53EF6C839DD9}" destId="{50D377F4-1BC6-40FD-9B58-0EE666B2BC8A}" srcOrd="1" destOrd="0" presId="urn:microsoft.com/office/officeart/2018/2/layout/IconCircleList"/>
    <dgm:cxn modelId="{F769BFB0-8728-4E39-8542-B474A63E28E1}" type="presParOf" srcId="{4D1E46D5-6281-4A59-BDA9-53EF6C839DD9}" destId="{64C01DB7-2963-4A56-8E3E-04FB4F76FBC1}" srcOrd="2" destOrd="0" presId="urn:microsoft.com/office/officeart/2018/2/layout/IconCircleList"/>
    <dgm:cxn modelId="{20905F1F-A0EA-40C5-A46E-79C48BA8A1CB}" type="presParOf" srcId="{4D1E46D5-6281-4A59-BDA9-53EF6C839DD9}" destId="{1A20424B-409E-4D96-AD09-D1271DED37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3074F-4D80-4CD2-AEF0-9170FC02BE6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58185-DB78-4798-8BEE-230A1A92D3C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A057-7171-489D-90FB-BDA0C9FE47F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Public Health: 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Highlights risks associated with daily-use products.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8202" y="368029"/>
        <a:ext cx="3233964" cy="1371985"/>
      </dsp:txXfrm>
    </dsp:sp>
    <dsp:sp modelId="{A31706A3-AD8A-4DC6-8873-5BEA9CADAD5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621D8-F13E-4241-9B1E-71E5A1D73858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FF7FF-14E3-45F0-914B-C7694C17377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Regulations: 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Helps policymakers enforce safety standards.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1643" y="368029"/>
        <a:ext cx="3233964" cy="1371985"/>
      </dsp:txXfrm>
    </dsp:sp>
    <dsp:sp modelId="{11CF90D9-81FE-49CC-8CE9-9B8664A5828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5B071-AB05-49D8-9D68-FA062518608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C247-1CE9-4308-A77C-473A8B3E404A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 Awareness: 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Promotes informed purchasing decisions.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8202" y="2452790"/>
        <a:ext cx="3233964" cy="1371985"/>
      </dsp:txXfrm>
    </dsp:sp>
    <dsp:sp modelId="{573B9F9B-136A-4CD6-B70E-96A3552D282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377F4-1BC6-40FD-9B58-0EE666B2BC8A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424B-409E-4D96-AD09-D1271DED377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 Accountability: 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Identifies companies that heavily use harmful substances.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4E1C-8A78-4B39-8FEF-A1513C5011B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BEEB0-6475-43F5-B6B5-06255ADF1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1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6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5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Git was an essential tool for version control throughout this project. It helped me to manage updates and ensured collaboration was seamless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structure of the workflow with logical commits, which made it easy to track each stage of the project and understanding what changes were made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Using Git, we were able to maintain project integrity, track process effectively, and collaborate smoothly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8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Why chemicals in cosmetics??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the prevalence of cosmetics in daily life(linked to cancer, birth defects, or reproductive harm).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risks associated with hazardous chemicals and the role of regulations in mitigating these risks.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Highlight the importance of understanding hazardous chemicals in cosmetics for public safety.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6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missing values, merged datasets, and removed duplicates for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higher chemical counts in "Hair Products" and "Skincare”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contribute significantly, with trends showing improved compliance.</a:t>
            </a:r>
            <a:endParaRPr lang="en-IN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Line Plot showing annual fluctuations in hazardous chemical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observations made here is that the Step decline in reporting after 2010 and Relatively steady trends with occasional peaks in subsequent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Peaks may signify the Increased regulatory enforcement and Greater awareness of chemical hazards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Reflects the dynamics of chemical reporting and compliance efforts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0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Bar plot illustrating hazardous chemical distribution across product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Observation here shows : Nail products show the highest chemical counts , Followed by Skin Care Products and Sun-Related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Categories with higher chemical counts may pose greater risks and need for focused regulatory measures and consumer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Scatter Plot visualizing the reporting of chemicals by companies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Each dot represents a chemical reported by a company on a specific date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Clusters indicate periods of heightened reporting, possibly due to : Regulatory changes and Industry Trends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5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largest contributors to hazardous chemical usage.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S+ (15%) and L’Oréal USA (14.3%) dominate the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need for regulatory focus on key players in the industry.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1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relationships between numerical features in the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correlations between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ChemicalId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YearReported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reporting patterns and dependencies within the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3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"Titanium Dioxide" and "Silica" are highly prevalent, indicating their frequent use in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importance of awareness and regulation around these substances.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EEB0-6475-43F5-B6B5-06255ADF1B6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4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3A40-2876-C1A7-63A0-02C62ABD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C9EAB-B759-09EA-E9B5-E588997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98AA-9398-00CC-8F04-D602C690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19EA-18E2-C8E7-8C1F-06BE09DB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EA2D-AA95-4197-7527-F7FAB599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850A-A00A-6068-3E21-D54BE261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B91D-E995-7E54-E3E3-F35BA4CBB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6977-1F15-38AA-F637-DFE17707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7F5B-6239-323D-4E78-25C335FA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4C08-40B4-4066-6ED7-5B9BB152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BC29-C068-0C71-D596-6E4B0D717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8D467-6110-E994-D390-70077E92B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CA3E-C948-23FC-3AF5-0A86EFD2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FCFF-EE26-64D1-46B4-7E07F12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FF70-C371-B7C5-D35F-C7BD205A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B460-5965-D64F-25CD-78AEA522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CCCB-7629-C99F-8B1F-698C9523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33BE-9CAB-881E-056B-CA2E24D0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A39E-2324-49D8-B24A-85AF8157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9668-9F82-3EF6-0B07-C0C824A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33BD-8005-4760-72C6-C7C68330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BCE1A-A429-33EF-F3AA-A34AF0064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EB82-0C2C-F7E8-652B-C8D64C38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CA11-6851-0DE7-7E38-A3B64728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B300-483B-ACBD-C37E-7A8EF3BF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E79-4FCD-9A3D-8433-866BB62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47AD-B79E-D0DD-48FF-A1EE9D4B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4DC0-7EFF-B84F-290B-C1DF98C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D086-3201-9D53-36CC-72DE9691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C0A15-2F1B-5518-E9D3-43276253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353B-5682-57B4-39F5-41289302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6500-CC96-7D6D-21DF-093498D9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E704-A664-B2EB-7E14-E288CCBC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B9CE9-36B4-6097-2E64-A8897BA8F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E215-B483-3147-AC2F-1BC08003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CC047-11E1-83C4-FB61-97C33583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99553-0729-9337-D7C5-CAB6E6D6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CA562-CFE9-EEFD-A03C-C2F7B0FC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8D2EE-F57A-2C18-CA35-0B15AB7B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D41B-9872-DC47-BC22-56ED140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AD2DC-FBFB-B1D7-25E1-49CC539A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7D1BD-D6E3-D3F4-F359-84A92D7E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EBAC0-009D-E457-2D67-7C3DA688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99F61-D22B-F50C-0953-07BA4D30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9A6E-38D9-628E-2386-830422BE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6ED89-7A86-40AC-696D-EB49983F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8A9-FC61-A3C3-8D73-F5D0E73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11A1-2279-3EE6-9982-5AE8775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2EF3-2FBF-5CD5-B66A-67000AB9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4312-1C50-DCE2-7609-C9AD2B59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49CF-4556-C7A5-389C-ECCECA5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BF0D-9985-7BA3-44F3-923A75B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1511-B9BA-370D-7CFD-AB39FC23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AEAE3-FA1E-9902-C765-BB74D7173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6675-A7D8-165B-11DE-4D5D11A8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4490-48B0-4126-39FE-C9D45600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113E-806A-BD52-B3C8-363AF082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68DB-441B-AF8C-97E5-49D8211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7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3139-CA6D-276A-5B48-C2974706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6087-3576-F6E9-BE1F-E637CBA0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D027-8598-9D29-0C8D-8544C88BB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3672-BB6E-4A9B-B36D-BDCD0E04528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6459-F127-8E5A-4EBD-0276748E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5BB4-508D-9C1A-7CF5-3ED46E87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EEDB-52C9-46F6-8823-90F5C112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E149-9F6C-68A3-3C5B-8903A02B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B75D-6015-BEDF-42BA-4A16D00A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BC772-F805-935C-B682-E507D922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4295" cy="68689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15BBB2-4E37-B7E0-9777-3486AABBAB00}"/>
              </a:ext>
            </a:extLst>
          </p:cNvPr>
          <p:cNvSpPr txBox="1">
            <a:spLocks/>
          </p:cNvSpPr>
          <p:nvPr/>
        </p:nvSpPr>
        <p:spPr>
          <a:xfrm>
            <a:off x="1699758" y="3201130"/>
            <a:ext cx="9144000" cy="121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Uncovering Insights into Cosmetics Safety Through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C0EC9-FEBF-6259-529C-BC69C14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125" y="211610"/>
            <a:ext cx="2470669" cy="9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6A6B-F9E6-8751-1106-7C3244D4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Common Chemicals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DC365D-E063-C133-6A90-EDF6F303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4" y="1948656"/>
            <a:ext cx="75628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87910-2424-C364-F3CA-3CDF2A2AD332}"/>
              </a:ext>
            </a:extLst>
          </p:cNvPr>
          <p:cNvSpPr txBox="1"/>
          <p:nvPr/>
        </p:nvSpPr>
        <p:spPr>
          <a:xfrm>
            <a:off x="9063789" y="1948656"/>
            <a:ext cx="22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most frequently reported chemicals.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words indicate higher frequency, highlighting critical chemicals of concern. </a:t>
            </a:r>
          </a:p>
        </p:txBody>
      </p:sp>
    </p:spTree>
    <p:extLst>
      <p:ext uri="{BB962C8B-B14F-4D97-AF65-F5344CB8AC3E}">
        <p14:creationId xmlns:p14="http://schemas.microsoft.com/office/powerpoint/2010/main" val="320898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EB16-4755-87B2-08B0-30F89CBD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105" y="427892"/>
            <a:ext cx="9603275" cy="786286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Data Analysis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11CF-BAF5-C2D5-F4A0-B2E7E51216CB}"/>
              </a:ext>
            </a:extLst>
          </p:cNvPr>
          <p:cNvSpPr txBox="1"/>
          <p:nvPr/>
        </p:nvSpPr>
        <p:spPr>
          <a:xfrm>
            <a:off x="633635" y="3013788"/>
            <a:ext cx="3918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Dataset-Specified Challenges: </a:t>
            </a:r>
          </a:p>
          <a:p>
            <a:pPr lvl="0" algn="l">
              <a:lnSpc>
                <a:spcPct val="100000"/>
              </a:lnSpc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Dataset: Required efficient preprocessing and cleaning.</a:t>
            </a:r>
          </a:p>
          <a:p>
            <a:pPr lvl="0" algn="l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Addressed with median imputation for numerical data and placeholders for categorical data.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5C271-9192-348A-2CA6-597C499F9D1E}"/>
              </a:ext>
            </a:extLst>
          </p:cNvPr>
          <p:cNvSpPr txBox="1"/>
          <p:nvPr/>
        </p:nvSpPr>
        <p:spPr>
          <a:xfrm>
            <a:off x="7266992" y="3013788"/>
            <a:ext cx="40868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Challenges: </a:t>
            </a:r>
          </a:p>
          <a:p>
            <a:pPr lvl="0" algn="l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statistical strategies for cleaning data</a:t>
            </a:r>
          </a:p>
          <a:p>
            <a:pPr lvl="0" algn="l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Structing readable, reusable code, Ensuring meaningful for cleaning data.</a:t>
            </a:r>
          </a:p>
          <a:p>
            <a:pPr lvl="0" algn="l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Git history effectively for version control.</a:t>
            </a:r>
          </a:p>
          <a:p>
            <a:endParaRPr lang="en-IN" dirty="0"/>
          </a:p>
        </p:txBody>
      </p:sp>
      <p:sp>
        <p:nvSpPr>
          <p:cNvPr id="6" name="Rectangle 5" descr="Statistics">
            <a:extLst>
              <a:ext uri="{FF2B5EF4-FFF2-40B4-BE49-F238E27FC236}">
                <a16:creationId xmlns:a16="http://schemas.microsoft.com/office/drawing/2014/main" id="{A352C874-A40C-42E1-51DD-493459360397}"/>
              </a:ext>
            </a:extLst>
          </p:cNvPr>
          <p:cNvSpPr/>
          <p:nvPr/>
        </p:nvSpPr>
        <p:spPr>
          <a:xfrm>
            <a:off x="1464105" y="1629439"/>
            <a:ext cx="1510523" cy="11604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 descr="Flowchart">
            <a:extLst>
              <a:ext uri="{FF2B5EF4-FFF2-40B4-BE49-F238E27FC236}">
                <a16:creationId xmlns:a16="http://schemas.microsoft.com/office/drawing/2014/main" id="{4CCA9767-5CCC-3645-51C5-0483389D25B9}"/>
              </a:ext>
            </a:extLst>
          </p:cNvPr>
          <p:cNvSpPr/>
          <p:nvPr/>
        </p:nvSpPr>
        <p:spPr>
          <a:xfrm>
            <a:off x="7751478" y="1632888"/>
            <a:ext cx="1419838" cy="13809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99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6B18-7480-3687-8937-75E54F1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Progress with Git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0A17B-FC1E-4ED0-AAAA-1E8384F472F6}"/>
              </a:ext>
            </a:extLst>
          </p:cNvPr>
          <p:cNvSpPr txBox="1"/>
          <p:nvPr/>
        </p:nvSpPr>
        <p:spPr>
          <a:xfrm>
            <a:off x="597159" y="3093737"/>
            <a:ext cx="30324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Git for efficient version control and collaborative management of the "Chemicals in Cosmetics" project repository.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11C61-F94B-073B-1939-D0CF7C141E23}"/>
              </a:ext>
            </a:extLst>
          </p:cNvPr>
          <p:cNvSpPr txBox="1"/>
          <p:nvPr/>
        </p:nvSpPr>
        <p:spPr>
          <a:xfrm>
            <a:off x="4469363" y="3093737"/>
            <a:ext cx="2547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workflow into logical commits for clear tracking of project stages and updates.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54075-3BDE-28E5-6CE9-A87B92634FB0}"/>
              </a:ext>
            </a:extLst>
          </p:cNvPr>
          <p:cNvSpPr txBox="1"/>
          <p:nvPr/>
        </p:nvSpPr>
        <p:spPr>
          <a:xfrm>
            <a:off x="8081865" y="3093737"/>
            <a:ext cx="38706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Git commands and operations included: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Cloning the repository: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Adding and committing changes: git add --all &amp; git commit.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Pushing updates to GitHub: git push origin master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 descr="Scientist">
            <a:extLst>
              <a:ext uri="{FF2B5EF4-FFF2-40B4-BE49-F238E27FC236}">
                <a16:creationId xmlns:a16="http://schemas.microsoft.com/office/drawing/2014/main" id="{31D94C4D-C828-DF9E-2889-3563E2E1918F}"/>
              </a:ext>
            </a:extLst>
          </p:cNvPr>
          <p:cNvSpPr/>
          <p:nvPr/>
        </p:nvSpPr>
        <p:spPr>
          <a:xfrm>
            <a:off x="949178" y="1799232"/>
            <a:ext cx="1098562" cy="109856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List">
            <a:extLst>
              <a:ext uri="{FF2B5EF4-FFF2-40B4-BE49-F238E27FC236}">
                <a16:creationId xmlns:a16="http://schemas.microsoft.com/office/drawing/2014/main" id="{1BE922C2-BD08-F21B-293A-1AE37232B184}"/>
              </a:ext>
            </a:extLst>
          </p:cNvPr>
          <p:cNvSpPr/>
          <p:nvPr/>
        </p:nvSpPr>
        <p:spPr>
          <a:xfrm>
            <a:off x="4913462" y="1799232"/>
            <a:ext cx="1098562" cy="109856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Database">
            <a:extLst>
              <a:ext uri="{FF2B5EF4-FFF2-40B4-BE49-F238E27FC236}">
                <a16:creationId xmlns:a16="http://schemas.microsoft.com/office/drawing/2014/main" id="{55D25F6B-2999-A9B2-5A77-177F9B8FDFC7}"/>
              </a:ext>
            </a:extLst>
          </p:cNvPr>
          <p:cNvSpPr/>
          <p:nvPr/>
        </p:nvSpPr>
        <p:spPr>
          <a:xfrm>
            <a:off x="9045698" y="1799232"/>
            <a:ext cx="1098562" cy="109856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4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21A-CF4D-CA34-6FDC-A678E75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1E2D-4389-BF3A-BA44-71BB90B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California Safe Cosmetics Program (CSCP)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California Department of Public Health (CDPH).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Tool: Google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5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pette over three glass jars">
            <a:extLst>
              <a:ext uri="{FF2B5EF4-FFF2-40B4-BE49-F238E27FC236}">
                <a16:creationId xmlns:a16="http://schemas.microsoft.com/office/drawing/2014/main" id="{8668F51D-7CC8-A791-DB77-2FFAC3922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81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798945-8E38-AFCE-363E-99AF27C70E09}"/>
              </a:ext>
            </a:extLst>
          </p:cNvPr>
          <p:cNvSpPr txBox="1"/>
          <p:nvPr/>
        </p:nvSpPr>
        <p:spPr>
          <a:xfrm>
            <a:off x="1816100" y="3265689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91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249C-BE32-882F-6A7D-DDC6362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A9119-318B-D286-72DB-1985A84A333D}"/>
              </a:ext>
            </a:extLst>
          </p:cNvPr>
          <p:cNvSpPr txBox="1"/>
          <p:nvPr/>
        </p:nvSpPr>
        <p:spPr>
          <a:xfrm>
            <a:off x="838200" y="2630709"/>
            <a:ext cx="3203971" cy="3650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hazardous chemicals reported in cosmetics sold in California (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California Safe Cosmetics Program (CSCP)).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on trends and safety awareness.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78BE-065D-8AD3-2144-E2B498A5537D}"/>
              </a:ext>
            </a:extLst>
          </p:cNvPr>
          <p:cNvSpPr txBox="1"/>
          <p:nvPr/>
        </p:nvSpPr>
        <p:spPr>
          <a:xfrm>
            <a:off x="4606748" y="2630709"/>
            <a:ext cx="3203971" cy="36508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Dataset: Includes information on chemicals and their reporting details.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Dataset: Describes product categories and their subcategories.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955AA-8021-4C66-985E-9C33A373B221}"/>
              </a:ext>
            </a:extLst>
          </p:cNvPr>
          <p:cNvSpPr txBox="1"/>
          <p:nvPr/>
        </p:nvSpPr>
        <p:spPr>
          <a:xfrm>
            <a:off x="8375296" y="2630709"/>
            <a:ext cx="3203971" cy="3650849"/>
          </a:xfrm>
          <a:prstGeom prst="rect">
            <a:avLst/>
          </a:prstGeom>
          <a:solidFill>
            <a:srgbClr val="CC99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consumer safety awareness.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l" defTabSz="9779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l" defTabSz="9779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regulatory compliance.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DE33D-7D9F-6B96-0D9F-A717D4EBD865}"/>
              </a:ext>
            </a:extLst>
          </p:cNvPr>
          <p:cNvSpPr txBox="1"/>
          <p:nvPr/>
        </p:nvSpPr>
        <p:spPr>
          <a:xfrm>
            <a:off x="838200" y="2014661"/>
            <a:ext cx="3203971" cy="616048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endPara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EAD64-79E8-4B9C-FE1E-A443E1DCE153}"/>
              </a:ext>
            </a:extLst>
          </p:cNvPr>
          <p:cNvSpPr txBox="1"/>
          <p:nvPr/>
        </p:nvSpPr>
        <p:spPr>
          <a:xfrm>
            <a:off x="4606748" y="2014661"/>
            <a:ext cx="3203971" cy="6160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820DD-48DD-BFFB-C963-DF79C048BFF4}"/>
              </a:ext>
            </a:extLst>
          </p:cNvPr>
          <p:cNvSpPr txBox="1"/>
          <p:nvPr/>
        </p:nvSpPr>
        <p:spPr>
          <a:xfrm>
            <a:off x="8375296" y="2014661"/>
            <a:ext cx="3203971" cy="616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2500" kern="1200" dirty="0"/>
              <a:t> 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354888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E54-8DE4-3206-A653-D05B7401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Hazardous Chemical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52D281D-B89E-1F28-C020-1A033292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8540"/>
              </p:ext>
            </p:extLst>
          </p:nvPr>
        </p:nvGraphicFramePr>
        <p:xfrm>
          <a:off x="632085" y="191011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0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0E4F-BC99-0B1B-52D8-65925DCE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Pipeline and Key Discoveries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F6FE6-8538-3BB6-F3B3-A89FDB755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1102394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using median and placeholder strategies.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Merged chemicals data with categories for a comprehensive dataset.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entries for accuracy.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chemical counts per category for detailed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categories, such as "Hair Products" and "Skincare," have higher chemical counts.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significantly contribute to chemical usage.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trends reflect increased awareness and improved regulatory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7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190-EE5D-06D0-C1B4-A443C57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105" y="445035"/>
            <a:ext cx="9603275" cy="69483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B548A-B081-353A-0D96-FC3A3F3A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5" y="1826715"/>
            <a:ext cx="7937008" cy="43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4CA2F-862F-F7AF-355E-7B06CE4B8D9B}"/>
              </a:ext>
            </a:extLst>
          </p:cNvPr>
          <p:cNvSpPr txBox="1"/>
          <p:nvPr/>
        </p:nvSpPr>
        <p:spPr>
          <a:xfrm>
            <a:off x="8964949" y="2071918"/>
            <a:ext cx="28875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 of hazardous chemicals reporting over the years.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reporting post-2010, indicating heightened awareness or stricter regulations.</a:t>
            </a:r>
          </a:p>
        </p:txBody>
      </p:sp>
    </p:spTree>
    <p:extLst>
      <p:ext uri="{BB962C8B-B14F-4D97-AF65-F5344CB8AC3E}">
        <p14:creationId xmlns:p14="http://schemas.microsoft.com/office/powerpoint/2010/main" val="306927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48E1-7E6F-592A-404E-607A4091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Distribution Across Categories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14958C-45CE-4822-40B3-4262920EDD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4" y="2086693"/>
            <a:ext cx="83391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4B618-8A1D-9BF1-9201-47D2D9F5B26B}"/>
              </a:ext>
            </a:extLst>
          </p:cNvPr>
          <p:cNvSpPr txBox="1"/>
          <p:nvPr/>
        </p:nvSpPr>
        <p:spPr>
          <a:xfrm>
            <a:off x="9148270" y="1873751"/>
            <a:ext cx="2689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of chemical counts by primary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“Hair Products” and “Skincare” have higher chemical counts, indicating they may pose greater risks.</a:t>
            </a:r>
          </a:p>
        </p:txBody>
      </p:sp>
    </p:spTree>
    <p:extLst>
      <p:ext uri="{BB962C8B-B14F-4D97-AF65-F5344CB8AC3E}">
        <p14:creationId xmlns:p14="http://schemas.microsoft.com/office/powerpoint/2010/main" val="15925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10F-8055-CB23-AD39-D7FAF751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Detection by Company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8DD7D-4E82-836D-58BF-C09F74F0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0" y="1623529"/>
            <a:ext cx="7632441" cy="455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5E50F-8995-367D-1D62-256DA03F7DE9}"/>
              </a:ext>
            </a:extLst>
          </p:cNvPr>
          <p:cNvSpPr txBox="1"/>
          <p:nvPr/>
        </p:nvSpPr>
        <p:spPr>
          <a:xfrm>
            <a:off x="8470395" y="1981374"/>
            <a:ext cx="3284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highlights the detection and reporting of various chemicals by different companies over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trends can help identify key timeframes and companies significantly contributing to chemical reporting</a:t>
            </a:r>
          </a:p>
        </p:txBody>
      </p:sp>
    </p:spTree>
    <p:extLst>
      <p:ext uri="{BB962C8B-B14F-4D97-AF65-F5344CB8AC3E}">
        <p14:creationId xmlns:p14="http://schemas.microsoft.com/office/powerpoint/2010/main" val="25195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8AC0-C2D7-7C62-17A5-03EB978D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by Chemicals Usage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AFD44E-2A3A-525F-0F51-2FD36215CB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935"/>
            <a:ext cx="5975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4269C-4231-4E76-1DD6-5B25C4757B47}"/>
              </a:ext>
            </a:extLst>
          </p:cNvPr>
          <p:cNvSpPr txBox="1"/>
          <p:nvPr/>
        </p:nvSpPr>
        <p:spPr>
          <a:xfrm>
            <a:off x="7652084" y="2180514"/>
            <a:ext cx="38340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of companies contributing to hazardous chemical usage.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companies dominate the share, necessitating targeted oversight.</a:t>
            </a:r>
          </a:p>
        </p:txBody>
      </p:sp>
    </p:spTree>
    <p:extLst>
      <p:ext uri="{BB962C8B-B14F-4D97-AF65-F5344CB8AC3E}">
        <p14:creationId xmlns:p14="http://schemas.microsoft.com/office/powerpoint/2010/main" val="275044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1C5B-426B-AD4B-BF22-5B5386E9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D0958F-32CD-9EE5-4555-3941DA4EF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7" y="1778497"/>
            <a:ext cx="60443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E36E1-C21D-7119-DD5E-19A58F0BB17E}"/>
              </a:ext>
            </a:extLst>
          </p:cNvPr>
          <p:cNvSpPr txBox="1"/>
          <p:nvPr/>
        </p:nvSpPr>
        <p:spPr>
          <a:xfrm>
            <a:off x="7520642" y="2105068"/>
            <a:ext cx="39904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showing correlations between numerical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such as between chemical count and reporting dates may exist the strong correlation.</a:t>
            </a:r>
          </a:p>
        </p:txBody>
      </p:sp>
    </p:spTree>
    <p:extLst>
      <p:ext uri="{BB962C8B-B14F-4D97-AF65-F5344CB8AC3E}">
        <p14:creationId xmlns:p14="http://schemas.microsoft.com/office/powerpoint/2010/main" val="2152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957</Words>
  <Application>Microsoft Office PowerPoint</Application>
  <PresentationFormat>Widescreen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Data Description </vt:lpstr>
      <vt:lpstr>Importance of Hazardous Chemical Analysis</vt:lpstr>
      <vt:lpstr>Analysis Pipeline and Key Discoveries</vt:lpstr>
      <vt:lpstr>Trend Analysis </vt:lpstr>
      <vt:lpstr>Chemical Distribution Across Categories</vt:lpstr>
      <vt:lpstr>Chemical Detection by Company</vt:lpstr>
      <vt:lpstr>Top 10 Companies by Chemicals Usage</vt:lpstr>
      <vt:lpstr>Correlation Analysis </vt:lpstr>
      <vt:lpstr>Word Cloud of Common Chemicals</vt:lpstr>
      <vt:lpstr>Challenges in Data Analysis</vt:lpstr>
      <vt:lpstr>Tracking Progress with Git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Jashwanthikaa D R</dc:creator>
  <cp:lastModifiedBy>Jashwanthikaa D R</cp:lastModifiedBy>
  <cp:revision>1</cp:revision>
  <dcterms:created xsi:type="dcterms:W3CDTF">2025-01-12T18:06:09Z</dcterms:created>
  <dcterms:modified xsi:type="dcterms:W3CDTF">2025-01-15T21:03:33Z</dcterms:modified>
</cp:coreProperties>
</file>