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5"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338" d="100"/>
          <a:sy n="338" d="100"/>
        </p:scale>
        <p:origin x="0" y="0"/>
      </p:cViewPr>
      <p:guideLst>
        <p:guide orient="horz" pos="1616"/>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spcBef>
                <a:spcPts val="0"/>
              </a:spcBef>
              <a:spcAft>
                <a:spcPts val="0"/>
              </a:spcAft>
              <a:buSzPts val="1100"/>
              <a:buFont typeface="Droid Sans"/>
              <a:buChar char="●"/>
            </a:pPr>
            <a:endParaRPr lang="zh-CN" altLang="en-US" sz="1100"/>
          </a:p>
        </p:txBody>
      </p:sp>
    </p:spTree>
    <p:extLst>
      <p:ext uri="{BB962C8B-B14F-4D97-AF65-F5344CB8AC3E}">
        <p14:creationId xmlns:p14="http://schemas.microsoft.com/office/powerpoint/2010/main" val="206657841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21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2497094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8"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279"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27219879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482"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45808171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2"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583"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86486644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657"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Tree>
    <p:extLst>
      <p:ext uri="{BB962C8B-B14F-4D97-AF65-F5344CB8AC3E}">
        <p14:creationId xmlns:p14="http://schemas.microsoft.com/office/powerpoint/2010/main" val="1973963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grpSp>
        <p:nvGrpSpPr>
          <p:cNvPr id="8" name="组合"/>
          <p:cNvGrpSpPr>
            <a:grpSpLocks xmlns:a="http://schemas.openxmlformats.org/drawingml/2006/main"/>
          </p:cNvGrpSpPr>
          <p:nvPr/>
        </p:nvGrpSpPr>
        <p:grpSpPr>
          <a:xfrm xmlns:a="http://schemas.openxmlformats.org/drawingml/2006/main">
            <a:off x="-676748" y="-294151"/>
            <a:ext cx="11664273" cy="7050675"/>
            <a:chOff x="-676748" y="-294151"/>
            <a:chExt cx="11664273" cy="7050675"/>
          </a:xfrm>
        </p:grpSpPr>
        <p:sp>
          <p:nvSpPr>
            <p:cNvPr id="6" name="曲线"/>
            <p:cNvSpPr>
              <a:spLocks xmlns:a="http://schemas.openxmlformats.org/drawingml/2006/main"/>
            </p:cNvSpPr>
            <p:nvPr/>
          </p:nvSpPr>
          <p:spPr>
            <a:xfrm xmlns:a="http://schemas.openxmlformats.org/drawingml/2006/main" rot="10800000">
              <a:off x="-676748" y="-294151"/>
              <a:ext cx="2783699" cy="2040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7" name="曲线"/>
            <p:cNvSpPr>
              <a:spLocks xmlns:a="http://schemas.openxmlformats.org/drawingml/2006/main"/>
            </p:cNvSpPr>
            <p:nvPr/>
          </p:nvSpPr>
          <p:spPr>
            <a:xfrm xmlns:a="http://schemas.openxmlformats.org/drawingml/2006/main" rot="0">
              <a:off x="6880450" y="3746475"/>
              <a:ext cx="4107074" cy="301004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sp>
        <p:nvSpPr>
          <p:cNvPr id="9" name="曲线"/>
          <p:cNvSpPr>
            <a:spLocks xmlns:a="http://schemas.openxmlformats.org/drawingml/2006/main"/>
          </p:cNvSpPr>
          <p:nvPr/>
        </p:nvSpPr>
        <p:spPr>
          <a:xfrm xmlns:a="http://schemas.openxmlformats.org/drawingml/2006/main" rot="0">
            <a:off x="226626" y="4360442"/>
            <a:ext cx="24812" cy="161278"/>
          </a:xfrm>
          <a:custGeom xmlns:a="http://schemas.openxmlformats.org/drawingml/2006/main">
            <a:gdLst>
              <a:gd name="T1" fmla="*/ 0 w 21600"/>
              <a:gd name="T2" fmla="*/ 0 h 21600"/>
              <a:gd name="T3" fmla="*/ 21600 w 21600"/>
              <a:gd name="T4" fmla="*/ 21600 h 21600"/>
            </a:gdLst>
            <a:rect l="T1" t="T2" r="T3" b="T4"/>
            <a:pathLst>
              <a:path w="21600" h="21600">
                <a:moveTo>
                  <a:pt x="0" y="0"/>
                </a:moveTo>
                <a:cubicBezTo>
                  <a:pt x="0" y="644"/>
                  <a:pt x="0" y="644"/>
                  <a:pt x="0" y="644"/>
                </a:cubicBezTo>
                <a:cubicBezTo>
                  <a:pt x="11879" y="3546"/>
                  <a:pt x="18360" y="6931"/>
                  <a:pt x="19439" y="10800"/>
                </a:cubicBezTo>
                <a:cubicBezTo>
                  <a:pt x="19439" y="14346"/>
                  <a:pt x="19439" y="18053"/>
                  <a:pt x="19439" y="21600"/>
                </a:cubicBezTo>
                <a:cubicBezTo>
                  <a:pt x="21600" y="21600"/>
                  <a:pt x="21600" y="21600"/>
                  <a:pt x="21600" y="21600"/>
                </a:cubicBezTo>
                <a:cubicBezTo>
                  <a:pt x="21600" y="18053"/>
                  <a:pt x="21600" y="14346"/>
                  <a:pt x="21600" y="10800"/>
                </a:cubicBezTo>
                <a:cubicBezTo>
                  <a:pt x="20519" y="6608"/>
                  <a:pt x="12959" y="3062"/>
                  <a:pt x="0" y="0"/>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10" name="曲线"/>
          <p:cNvSpPr>
            <a:spLocks xmlns:a="http://schemas.openxmlformats.org/drawingml/2006/main"/>
          </p:cNvSpPr>
          <p:nvPr/>
        </p:nvSpPr>
        <p:spPr>
          <a:xfrm xmlns:a="http://schemas.openxmlformats.org/drawingml/2006/main" rot="0">
            <a:off x="490376" y="4501575"/>
            <a:ext cx="23834" cy="62142"/>
          </a:xfrm>
          <a:custGeom xmlns:a="http://schemas.openxmlformats.org/drawingml/2006/main">
            <a:gdLst>
              <a:gd name="T1" fmla="*/ 0 w 21600"/>
              <a:gd name="T2" fmla="*/ 0 h 21600"/>
              <a:gd name="T3" fmla="*/ 21600 w 21600"/>
              <a:gd name="T4" fmla="*/ 21600 h 21600"/>
            </a:gdLst>
            <a:rect l="T1" t="T2" r="T3" b="T4"/>
            <a:pathLst>
              <a:path w="21600" h="21600">
                <a:moveTo>
                  <a:pt x="3239" y="14800"/>
                </a:moveTo>
                <a:cubicBezTo>
                  <a:pt x="4320" y="9200"/>
                  <a:pt x="11880" y="5199"/>
                  <a:pt x="21600" y="1200"/>
                </a:cubicBezTo>
                <a:cubicBezTo>
                  <a:pt x="21600" y="0"/>
                  <a:pt x="21600" y="0"/>
                  <a:pt x="21600" y="0"/>
                </a:cubicBezTo>
                <a:cubicBezTo>
                  <a:pt x="10799" y="4000"/>
                  <a:pt x="2160" y="8799"/>
                  <a:pt x="1079" y="14800"/>
                </a:cubicBezTo>
                <a:cubicBezTo>
                  <a:pt x="0" y="16799"/>
                  <a:pt x="0" y="19200"/>
                  <a:pt x="2160" y="21600"/>
                </a:cubicBezTo>
                <a:cubicBezTo>
                  <a:pt x="4320" y="21600"/>
                  <a:pt x="4320" y="21600"/>
                  <a:pt x="4320" y="21600"/>
                </a:cubicBezTo>
                <a:cubicBezTo>
                  <a:pt x="3239" y="19200"/>
                  <a:pt x="2160" y="16799"/>
                  <a:pt x="3239" y="14800"/>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11" name="曲线"/>
          <p:cNvSpPr>
            <a:spLocks xmlns:a="http://schemas.openxmlformats.org/drawingml/2006/main"/>
          </p:cNvSpPr>
          <p:nvPr/>
        </p:nvSpPr>
        <p:spPr>
          <a:xfrm xmlns:a="http://schemas.openxmlformats.org/drawingml/2006/main" rot="0">
            <a:off x="1457888" y="4952771"/>
            <a:ext cx="18560" cy="51643"/>
          </a:xfrm>
          <a:custGeom xmlns:a="http://schemas.openxmlformats.org/drawingml/2006/main">
            <a:gdLst>
              <a:gd name="T1" fmla="*/ 0 w 21600"/>
              <a:gd name="T2" fmla="*/ 0 h 21600"/>
              <a:gd name="T3" fmla="*/ 21600 w 21600"/>
              <a:gd name="T4" fmla="*/ 21600 h 21600"/>
            </a:gdLst>
            <a:rect l="T1" t="T2" r="T3" b="T4"/>
            <a:pathLst>
              <a:path w="21600" h="21600">
                <a:moveTo>
                  <a:pt x="21600" y="14706"/>
                </a:moveTo>
                <a:cubicBezTo>
                  <a:pt x="20329" y="8272"/>
                  <a:pt x="11435" y="4136"/>
                  <a:pt x="0" y="0"/>
                </a:cubicBezTo>
                <a:cubicBezTo>
                  <a:pt x="0" y="1378"/>
                  <a:pt x="0" y="1378"/>
                  <a:pt x="0" y="1378"/>
                </a:cubicBezTo>
                <a:cubicBezTo>
                  <a:pt x="10164" y="5055"/>
                  <a:pt x="17788" y="9191"/>
                  <a:pt x="19058" y="14706"/>
                </a:cubicBezTo>
                <a:cubicBezTo>
                  <a:pt x="19058" y="16544"/>
                  <a:pt x="19058" y="18842"/>
                  <a:pt x="17788" y="21600"/>
                </a:cubicBezTo>
                <a:cubicBezTo>
                  <a:pt x="20329" y="21600"/>
                  <a:pt x="20329" y="21600"/>
                  <a:pt x="20329" y="21600"/>
                </a:cubicBezTo>
                <a:cubicBezTo>
                  <a:pt x="21600" y="18842"/>
                  <a:pt x="21600" y="16544"/>
                  <a:pt x="21600" y="14706"/>
                </a:cubicBezTo>
                <a:close/>
              </a:path>
            </a:pathLst>
          </a:custGeom>
          <a:solidFill xmlns:a="http://schemas.openxmlformats.org/drawingml/2006/main">
            <a:schemeClr val="accent4"/>
          </a:solidFill>
          <a:ln xmlns:a="http://schemas.openxmlformats.org/drawingml/2006/main" cmpd="sng" cap="flat">
            <a:noFill/>
            <a:prstDash val="solid"/>
            <a:round/>
          </a:ln>
        </p:spPr>
      </p:sp>
      <p:grpSp>
        <p:nvGrpSpPr>
          <p:cNvPr id="50" name="组合"/>
          <p:cNvGrpSpPr>
            <a:grpSpLocks xmlns:a="http://schemas.openxmlformats.org/drawingml/2006/main"/>
          </p:cNvGrpSpPr>
          <p:nvPr/>
        </p:nvGrpSpPr>
        <p:grpSpPr>
          <a:xfrm xmlns:a="http://schemas.openxmlformats.org/drawingml/2006/main">
            <a:off x="-360866" y="2977733"/>
            <a:ext cx="2254809" cy="2049516"/>
            <a:chOff x="-360866" y="2977733"/>
            <a:chExt cx="2254809" cy="2049516"/>
          </a:xfrm>
        </p:grpSpPr>
        <p:grpSp>
          <p:nvGrpSpPr>
            <p:cNvPr id="30" name="组合"/>
            <p:cNvGrpSpPr>
              <a:grpSpLocks xmlns:a="http://schemas.openxmlformats.org/drawingml/2006/main"/>
            </p:cNvGrpSpPr>
            <p:nvPr/>
          </p:nvGrpSpPr>
          <p:grpSpPr>
            <a:xfrm xmlns:a="http://schemas.openxmlformats.org/drawingml/2006/main">
              <a:off x="-360866" y="2977733"/>
              <a:ext cx="1391759" cy="1585839"/>
              <a:chOff x="-360866" y="2977733"/>
              <a:chExt cx="1391759" cy="1585839"/>
            </a:xfrm>
          </p:grpSpPr>
          <p:sp>
            <p:nvSpPr>
              <p:cNvPr id="12" name="曲线"/>
              <p:cNvSpPr>
                <a:spLocks xmlns:a="http://schemas.openxmlformats.org/drawingml/2006/main"/>
              </p:cNvSpPr>
              <p:nvPr/>
            </p:nvSpPr>
            <p:spPr>
              <a:xfrm xmlns:a="http://schemas.openxmlformats.org/drawingml/2006/main" rot="0">
                <a:off x="-360866" y="2977733"/>
                <a:ext cx="1391759" cy="1190018"/>
              </a:xfrm>
              <a:custGeom xmlns:a="http://schemas.openxmlformats.org/drawingml/2006/main">
                <a:gdLst>
                  <a:gd name="T1" fmla="*/ 0 w 21600"/>
                  <a:gd name="T2" fmla="*/ 0 h 21600"/>
                  <a:gd name="T3" fmla="*/ 21600 w 21600"/>
                  <a:gd name="T4" fmla="*/ 21600 h 21600"/>
                </a:gdLst>
                <a:rect l="T1" t="T2" r="T3" b="T4"/>
                <a:pathLst>
                  <a:path w="21600" h="21600">
                    <a:moveTo>
                      <a:pt x="5835" y="19877"/>
                    </a:moveTo>
                    <a:cubicBezTo>
                      <a:pt x="5835" y="19877"/>
                      <a:pt x="4614" y="20633"/>
                      <a:pt x="3124" y="19414"/>
                    </a:cubicBezTo>
                    <a:cubicBezTo>
                      <a:pt x="1436" y="18049"/>
                      <a:pt x="1867" y="16305"/>
                      <a:pt x="1867" y="16305"/>
                    </a:cubicBezTo>
                    <a:cubicBezTo>
                      <a:pt x="1867" y="16305"/>
                      <a:pt x="0" y="14540"/>
                      <a:pt x="1095" y="10547"/>
                    </a:cubicBezTo>
                    <a:cubicBezTo>
                      <a:pt x="2298" y="6135"/>
                      <a:pt x="5512" y="6324"/>
                      <a:pt x="5512" y="6324"/>
                    </a:cubicBezTo>
                    <a:cubicBezTo>
                      <a:pt x="5512" y="6324"/>
                      <a:pt x="5386" y="2941"/>
                      <a:pt x="8385" y="1596"/>
                    </a:cubicBezTo>
                    <a:cubicBezTo>
                      <a:pt x="11958" y="0"/>
                      <a:pt x="13915" y="3172"/>
                      <a:pt x="13915" y="3172"/>
                    </a:cubicBezTo>
                    <a:cubicBezTo>
                      <a:pt x="13915" y="3172"/>
                      <a:pt x="15710" y="2248"/>
                      <a:pt x="17524" y="3803"/>
                    </a:cubicBezTo>
                    <a:cubicBezTo>
                      <a:pt x="19337" y="5378"/>
                      <a:pt x="19319" y="7627"/>
                      <a:pt x="19319" y="7627"/>
                    </a:cubicBezTo>
                    <a:cubicBezTo>
                      <a:pt x="19319" y="7627"/>
                      <a:pt x="21402" y="8488"/>
                      <a:pt x="21492" y="11913"/>
                    </a:cubicBezTo>
                    <a:cubicBezTo>
                      <a:pt x="21600" y="15359"/>
                      <a:pt x="19768" y="16494"/>
                      <a:pt x="19768" y="16494"/>
                    </a:cubicBezTo>
                    <a:cubicBezTo>
                      <a:pt x="19768" y="16494"/>
                      <a:pt x="19768" y="17943"/>
                      <a:pt x="18044" y="19225"/>
                    </a:cubicBezTo>
                    <a:cubicBezTo>
                      <a:pt x="16321" y="20528"/>
                      <a:pt x="14992" y="19645"/>
                      <a:pt x="14992" y="19645"/>
                    </a:cubicBezTo>
                    <a:cubicBezTo>
                      <a:pt x="14992" y="19645"/>
                      <a:pt x="14525" y="20675"/>
                      <a:pt x="12927" y="21053"/>
                    </a:cubicBezTo>
                    <a:cubicBezTo>
                      <a:pt x="11688" y="21368"/>
                      <a:pt x="10431" y="20570"/>
                      <a:pt x="10431" y="20570"/>
                    </a:cubicBezTo>
                    <a:cubicBezTo>
                      <a:pt x="10431" y="20570"/>
                      <a:pt x="9821" y="21600"/>
                      <a:pt x="7756" y="21410"/>
                    </a:cubicBezTo>
                    <a:cubicBezTo>
                      <a:pt x="6212" y="21263"/>
                      <a:pt x="5835" y="19877"/>
                      <a:pt x="5835" y="19877"/>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3" name="曲线"/>
              <p:cNvSpPr>
                <a:spLocks xmlns:a="http://schemas.openxmlformats.org/drawingml/2006/main"/>
              </p:cNvSpPr>
              <p:nvPr/>
            </p:nvSpPr>
            <p:spPr>
              <a:xfrm xmlns:a="http://schemas.openxmlformats.org/drawingml/2006/main" rot="0">
                <a:off x="-217008" y="3101161"/>
                <a:ext cx="1112556" cy="953376"/>
              </a:xfrm>
              <a:custGeom xmlns:a="http://schemas.openxmlformats.org/drawingml/2006/main">
                <a:gdLst>
                  <a:gd name="T1" fmla="*/ 0 w 21600"/>
                  <a:gd name="T2" fmla="*/ 0 h 21600"/>
                  <a:gd name="T3" fmla="*/ 21600 w 21600"/>
                  <a:gd name="T4" fmla="*/ 21600 h 21600"/>
                </a:gdLst>
                <a:rect l="T1" t="T2" r="T3" b="T4"/>
                <a:pathLst>
                  <a:path w="21600" h="21600">
                    <a:moveTo>
                      <a:pt x="5837" y="19894"/>
                    </a:moveTo>
                    <a:cubicBezTo>
                      <a:pt x="5837" y="19894"/>
                      <a:pt x="4602" y="20655"/>
                      <a:pt x="3120" y="19421"/>
                    </a:cubicBezTo>
                    <a:cubicBezTo>
                      <a:pt x="1437" y="18030"/>
                      <a:pt x="1863" y="16298"/>
                      <a:pt x="1863" y="16298"/>
                    </a:cubicBezTo>
                    <a:cubicBezTo>
                      <a:pt x="1863" y="16298"/>
                      <a:pt x="0" y="14539"/>
                      <a:pt x="1077" y="10550"/>
                    </a:cubicBezTo>
                    <a:cubicBezTo>
                      <a:pt x="2290" y="6141"/>
                      <a:pt x="5523" y="6325"/>
                      <a:pt x="5523" y="6325"/>
                    </a:cubicBezTo>
                    <a:cubicBezTo>
                      <a:pt x="5523" y="6325"/>
                      <a:pt x="5388" y="2939"/>
                      <a:pt x="8375" y="1600"/>
                    </a:cubicBezTo>
                    <a:cubicBezTo>
                      <a:pt x="11967" y="0"/>
                      <a:pt x="13920" y="3175"/>
                      <a:pt x="13920" y="3175"/>
                    </a:cubicBezTo>
                    <a:cubicBezTo>
                      <a:pt x="13920" y="3175"/>
                      <a:pt x="15717" y="2257"/>
                      <a:pt x="17535" y="3831"/>
                    </a:cubicBezTo>
                    <a:cubicBezTo>
                      <a:pt x="19354" y="5380"/>
                      <a:pt x="19332" y="7637"/>
                      <a:pt x="19332" y="7637"/>
                    </a:cubicBezTo>
                    <a:cubicBezTo>
                      <a:pt x="19332" y="7637"/>
                      <a:pt x="21397" y="8503"/>
                      <a:pt x="21510" y="11915"/>
                    </a:cubicBezTo>
                    <a:cubicBezTo>
                      <a:pt x="21600" y="15353"/>
                      <a:pt x="19781" y="16508"/>
                      <a:pt x="19781" y="16508"/>
                    </a:cubicBezTo>
                    <a:cubicBezTo>
                      <a:pt x="19781" y="16508"/>
                      <a:pt x="19781" y="17951"/>
                      <a:pt x="18052" y="19237"/>
                    </a:cubicBezTo>
                    <a:cubicBezTo>
                      <a:pt x="16323" y="20523"/>
                      <a:pt x="14998" y="19657"/>
                      <a:pt x="14998" y="19657"/>
                    </a:cubicBezTo>
                    <a:cubicBezTo>
                      <a:pt x="14998" y="19657"/>
                      <a:pt x="14527" y="20681"/>
                      <a:pt x="12933" y="21075"/>
                    </a:cubicBezTo>
                    <a:cubicBezTo>
                      <a:pt x="11698" y="21363"/>
                      <a:pt x="10440" y="20576"/>
                      <a:pt x="10440" y="20576"/>
                    </a:cubicBezTo>
                    <a:cubicBezTo>
                      <a:pt x="10440" y="20576"/>
                      <a:pt x="9812" y="21600"/>
                      <a:pt x="7768" y="21416"/>
                    </a:cubicBezTo>
                    <a:cubicBezTo>
                      <a:pt x="6197" y="21258"/>
                      <a:pt x="5837" y="19894"/>
                      <a:pt x="5837" y="19894"/>
                    </a:cubicBezTo>
                    <a:close/>
                  </a:path>
                </a:pathLst>
              </a:custGeom>
              <a:solidFill xmlns:a="http://schemas.openxmlformats.org/drawingml/2006/main">
                <a:srgbClr val="587F37"/>
              </a:solidFill>
              <a:ln xmlns:a="http://schemas.openxmlformats.org/drawingml/2006/main" cmpd="sng" cap="flat">
                <a:noFill/>
                <a:prstDash val="solid"/>
                <a:round/>
              </a:ln>
            </p:spPr>
          </p:sp>
          <p:sp>
            <p:nvSpPr>
              <p:cNvPr id="14" name="曲线"/>
              <p:cNvSpPr>
                <a:spLocks xmlns:a="http://schemas.openxmlformats.org/drawingml/2006/main"/>
              </p:cNvSpPr>
              <p:nvPr/>
            </p:nvSpPr>
            <p:spPr>
              <a:xfrm xmlns:a="http://schemas.openxmlformats.org/drawingml/2006/main" rot="0">
                <a:off x="155971" y="3304631"/>
                <a:ext cx="353802" cy="163839"/>
              </a:xfrm>
              <a:custGeom xmlns:a="http://schemas.openxmlformats.org/drawingml/2006/main">
                <a:gdLst>
                  <a:gd name="T1" fmla="*/ 0 w 21600"/>
                  <a:gd name="T2" fmla="*/ 0 h 21600"/>
                  <a:gd name="T3" fmla="*/ 21600 w 21600"/>
                  <a:gd name="T4" fmla="*/ 21600 h 21600"/>
                </a:gdLst>
                <a:rect l="T1" t="T2" r="T3" b="T4"/>
                <a:pathLst>
                  <a:path w="21600" h="21600">
                    <a:moveTo>
                      <a:pt x="2957" y="18471"/>
                    </a:moveTo>
                    <a:cubicBezTo>
                      <a:pt x="4127" y="19514"/>
                      <a:pt x="5159" y="18769"/>
                      <a:pt x="5984" y="17131"/>
                    </a:cubicBezTo>
                    <a:cubicBezTo>
                      <a:pt x="6122" y="17577"/>
                      <a:pt x="6259" y="18024"/>
                      <a:pt x="6466" y="18471"/>
                    </a:cubicBezTo>
                    <a:cubicBezTo>
                      <a:pt x="7498" y="21004"/>
                      <a:pt x="9217" y="21600"/>
                      <a:pt x="10662" y="20557"/>
                    </a:cubicBezTo>
                    <a:cubicBezTo>
                      <a:pt x="11556" y="19961"/>
                      <a:pt x="12313" y="18769"/>
                      <a:pt x="12932" y="17280"/>
                    </a:cubicBezTo>
                    <a:cubicBezTo>
                      <a:pt x="13689" y="18918"/>
                      <a:pt x="14789" y="19663"/>
                      <a:pt x="15959" y="19514"/>
                    </a:cubicBezTo>
                    <a:cubicBezTo>
                      <a:pt x="17541" y="19216"/>
                      <a:pt x="18985" y="17131"/>
                      <a:pt x="19949" y="14300"/>
                    </a:cubicBezTo>
                    <a:cubicBezTo>
                      <a:pt x="21049" y="11321"/>
                      <a:pt x="21600" y="7448"/>
                      <a:pt x="21187" y="3724"/>
                    </a:cubicBezTo>
                    <a:cubicBezTo>
                      <a:pt x="21049" y="2681"/>
                      <a:pt x="20292" y="3128"/>
                      <a:pt x="20430" y="4171"/>
                    </a:cubicBezTo>
                    <a:cubicBezTo>
                      <a:pt x="21049" y="9831"/>
                      <a:pt x="18985" y="16535"/>
                      <a:pt x="16371" y="17726"/>
                    </a:cubicBezTo>
                    <a:cubicBezTo>
                      <a:pt x="15340" y="18173"/>
                      <a:pt x="14170" y="17577"/>
                      <a:pt x="13414" y="15939"/>
                    </a:cubicBezTo>
                    <a:cubicBezTo>
                      <a:pt x="13689" y="15045"/>
                      <a:pt x="13964" y="14002"/>
                      <a:pt x="14170" y="13108"/>
                    </a:cubicBezTo>
                    <a:cubicBezTo>
                      <a:pt x="14927" y="9384"/>
                      <a:pt x="15133" y="4915"/>
                      <a:pt x="14101" y="1489"/>
                    </a:cubicBezTo>
                    <a:cubicBezTo>
                      <a:pt x="13895" y="893"/>
                      <a:pt x="13620" y="893"/>
                      <a:pt x="13482" y="1191"/>
                    </a:cubicBezTo>
                    <a:cubicBezTo>
                      <a:pt x="11694" y="4766"/>
                      <a:pt x="11143" y="11470"/>
                      <a:pt x="12450" y="15939"/>
                    </a:cubicBezTo>
                    <a:cubicBezTo>
                      <a:pt x="12038" y="16982"/>
                      <a:pt x="11487" y="17875"/>
                      <a:pt x="10937" y="18471"/>
                    </a:cubicBezTo>
                    <a:cubicBezTo>
                      <a:pt x="9768" y="19812"/>
                      <a:pt x="8254" y="19812"/>
                      <a:pt x="7222" y="17875"/>
                    </a:cubicBezTo>
                    <a:cubicBezTo>
                      <a:pt x="6947" y="17280"/>
                      <a:pt x="6741" y="16535"/>
                      <a:pt x="6603" y="15790"/>
                    </a:cubicBezTo>
                    <a:cubicBezTo>
                      <a:pt x="7291" y="14002"/>
                      <a:pt x="7842" y="11619"/>
                      <a:pt x="8117" y="9831"/>
                    </a:cubicBezTo>
                    <a:cubicBezTo>
                      <a:pt x="8461" y="7001"/>
                      <a:pt x="8529" y="3724"/>
                      <a:pt x="7635" y="1191"/>
                    </a:cubicBezTo>
                    <a:cubicBezTo>
                      <a:pt x="7498" y="893"/>
                      <a:pt x="7222" y="1042"/>
                      <a:pt x="7085" y="1191"/>
                    </a:cubicBezTo>
                    <a:cubicBezTo>
                      <a:pt x="5434" y="4617"/>
                      <a:pt x="4815" y="10725"/>
                      <a:pt x="5640" y="15492"/>
                    </a:cubicBezTo>
                    <a:cubicBezTo>
                      <a:pt x="5090" y="16684"/>
                      <a:pt x="4333" y="17577"/>
                      <a:pt x="3577" y="17131"/>
                    </a:cubicBezTo>
                    <a:cubicBezTo>
                      <a:pt x="2338" y="16386"/>
                      <a:pt x="1788" y="13555"/>
                      <a:pt x="1719" y="11023"/>
                    </a:cubicBezTo>
                    <a:cubicBezTo>
                      <a:pt x="1582" y="7895"/>
                      <a:pt x="1926" y="4468"/>
                      <a:pt x="2751" y="1787"/>
                    </a:cubicBezTo>
                    <a:cubicBezTo>
                      <a:pt x="3095" y="893"/>
                      <a:pt x="2407" y="0"/>
                      <a:pt x="2063" y="893"/>
                    </a:cubicBezTo>
                    <a:cubicBezTo>
                      <a:pt x="550" y="5660"/>
                      <a:pt x="0" y="15492"/>
                      <a:pt x="2957" y="18471"/>
                    </a:cubicBezTo>
                  </a:path>
                  <a:path w="21600" h="21600">
                    <a:moveTo>
                      <a:pt x="12519" y="9533"/>
                    </a:moveTo>
                    <a:cubicBezTo>
                      <a:pt x="12588" y="7299"/>
                      <a:pt x="13001" y="5064"/>
                      <a:pt x="13620" y="3277"/>
                    </a:cubicBezTo>
                    <a:cubicBezTo>
                      <a:pt x="14170" y="5660"/>
                      <a:pt x="14033" y="8639"/>
                      <a:pt x="13689" y="11172"/>
                    </a:cubicBezTo>
                    <a:cubicBezTo>
                      <a:pt x="13482" y="12215"/>
                      <a:pt x="13276" y="13406"/>
                      <a:pt x="12932" y="14449"/>
                    </a:cubicBezTo>
                    <a:cubicBezTo>
                      <a:pt x="12588" y="12960"/>
                      <a:pt x="12519" y="11172"/>
                      <a:pt x="12519" y="9533"/>
                    </a:cubicBezTo>
                  </a:path>
                  <a:path w="21600" h="21600">
                    <a:moveTo>
                      <a:pt x="7291" y="3277"/>
                    </a:moveTo>
                    <a:cubicBezTo>
                      <a:pt x="7704" y="4766"/>
                      <a:pt x="7635" y="6852"/>
                      <a:pt x="7429" y="8491"/>
                    </a:cubicBezTo>
                    <a:cubicBezTo>
                      <a:pt x="7222" y="10427"/>
                      <a:pt x="6810" y="12364"/>
                      <a:pt x="6259" y="14002"/>
                    </a:cubicBezTo>
                    <a:cubicBezTo>
                      <a:pt x="6122" y="12960"/>
                      <a:pt x="6122" y="11768"/>
                      <a:pt x="6122" y="10725"/>
                    </a:cubicBezTo>
                    <a:cubicBezTo>
                      <a:pt x="6122" y="8044"/>
                      <a:pt x="6535" y="5213"/>
                      <a:pt x="7291" y="3277"/>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5" name="曲线"/>
              <p:cNvSpPr>
                <a:spLocks xmlns:a="http://schemas.openxmlformats.org/drawingml/2006/main"/>
              </p:cNvSpPr>
              <p:nvPr/>
            </p:nvSpPr>
            <p:spPr>
              <a:xfrm xmlns:a="http://schemas.openxmlformats.org/drawingml/2006/main" rot="0">
                <a:off x="-67232" y="3498685"/>
                <a:ext cx="846751" cy="206580"/>
              </a:xfrm>
              <a:custGeom xmlns:a="http://schemas.openxmlformats.org/drawingml/2006/main">
                <a:gdLst>
                  <a:gd name="T1" fmla="*/ 0 w 21600"/>
                  <a:gd name="T2" fmla="*/ 0 h 21600"/>
                  <a:gd name="T3" fmla="*/ 21600 w 21600"/>
                  <a:gd name="T4" fmla="*/ 21600 h 21600"/>
                </a:gdLst>
                <a:rect l="T1" t="T2" r="T3" b="T4"/>
                <a:pathLst>
                  <a:path w="21600" h="21600">
                    <a:moveTo>
                      <a:pt x="21542" y="6137"/>
                    </a:moveTo>
                    <a:cubicBezTo>
                      <a:pt x="21513" y="5311"/>
                      <a:pt x="21197" y="5311"/>
                      <a:pt x="21197" y="6137"/>
                    </a:cubicBezTo>
                    <a:cubicBezTo>
                      <a:pt x="21283" y="8734"/>
                      <a:pt x="21254" y="11685"/>
                      <a:pt x="20909" y="13927"/>
                    </a:cubicBezTo>
                    <a:cubicBezTo>
                      <a:pt x="20650" y="15344"/>
                      <a:pt x="20276" y="16170"/>
                      <a:pt x="19874" y="16288"/>
                    </a:cubicBezTo>
                    <a:cubicBezTo>
                      <a:pt x="19299" y="16288"/>
                      <a:pt x="18752" y="15226"/>
                      <a:pt x="18349" y="13573"/>
                    </a:cubicBezTo>
                    <a:cubicBezTo>
                      <a:pt x="18436" y="12865"/>
                      <a:pt x="18493" y="12275"/>
                      <a:pt x="18522" y="11567"/>
                    </a:cubicBezTo>
                    <a:cubicBezTo>
                      <a:pt x="18723" y="8262"/>
                      <a:pt x="18695" y="4249"/>
                      <a:pt x="18148" y="1652"/>
                    </a:cubicBezTo>
                    <a:cubicBezTo>
                      <a:pt x="18062" y="1298"/>
                      <a:pt x="17947" y="1416"/>
                      <a:pt x="17889" y="1770"/>
                    </a:cubicBezTo>
                    <a:cubicBezTo>
                      <a:pt x="17544" y="4131"/>
                      <a:pt x="17343" y="6727"/>
                      <a:pt x="17458" y="9560"/>
                    </a:cubicBezTo>
                    <a:cubicBezTo>
                      <a:pt x="17544" y="11095"/>
                      <a:pt x="17717" y="12629"/>
                      <a:pt x="17976" y="13809"/>
                    </a:cubicBezTo>
                    <a:cubicBezTo>
                      <a:pt x="17803" y="15108"/>
                      <a:pt x="17573" y="16170"/>
                      <a:pt x="17256" y="16760"/>
                    </a:cubicBezTo>
                    <a:cubicBezTo>
                      <a:pt x="16768" y="17940"/>
                      <a:pt x="16135" y="17350"/>
                      <a:pt x="15732" y="15816"/>
                    </a:cubicBezTo>
                    <a:cubicBezTo>
                      <a:pt x="15502" y="14872"/>
                      <a:pt x="15358" y="13691"/>
                      <a:pt x="15243" y="12511"/>
                    </a:cubicBezTo>
                    <a:cubicBezTo>
                      <a:pt x="15272" y="12393"/>
                      <a:pt x="15272" y="12157"/>
                      <a:pt x="15301" y="12039"/>
                    </a:cubicBezTo>
                    <a:cubicBezTo>
                      <a:pt x="15617" y="8498"/>
                      <a:pt x="15675" y="4249"/>
                      <a:pt x="15329" y="708"/>
                    </a:cubicBezTo>
                    <a:cubicBezTo>
                      <a:pt x="15272" y="236"/>
                      <a:pt x="15099" y="0"/>
                      <a:pt x="15042" y="590"/>
                    </a:cubicBezTo>
                    <a:cubicBezTo>
                      <a:pt x="14697" y="2832"/>
                      <a:pt x="14639" y="5783"/>
                      <a:pt x="14697" y="8380"/>
                    </a:cubicBezTo>
                    <a:cubicBezTo>
                      <a:pt x="14725" y="9678"/>
                      <a:pt x="14783" y="11095"/>
                      <a:pt x="14898" y="12511"/>
                    </a:cubicBezTo>
                    <a:cubicBezTo>
                      <a:pt x="14668" y="14636"/>
                      <a:pt x="14352" y="16524"/>
                      <a:pt x="13920" y="17940"/>
                    </a:cubicBezTo>
                    <a:cubicBezTo>
                      <a:pt x="13374" y="19593"/>
                      <a:pt x="12597" y="20419"/>
                      <a:pt x="11964" y="19239"/>
                    </a:cubicBezTo>
                    <a:cubicBezTo>
                      <a:pt x="11418" y="18177"/>
                      <a:pt x="11101" y="16052"/>
                      <a:pt x="10958" y="13691"/>
                    </a:cubicBezTo>
                    <a:cubicBezTo>
                      <a:pt x="11389" y="10741"/>
                      <a:pt x="11533" y="7081"/>
                      <a:pt x="11188" y="3777"/>
                    </a:cubicBezTo>
                    <a:cubicBezTo>
                      <a:pt x="11130" y="3304"/>
                      <a:pt x="10958" y="3422"/>
                      <a:pt x="10900" y="3777"/>
                    </a:cubicBezTo>
                    <a:cubicBezTo>
                      <a:pt x="10526" y="6373"/>
                      <a:pt x="10440" y="9560"/>
                      <a:pt x="10555" y="12511"/>
                    </a:cubicBezTo>
                    <a:cubicBezTo>
                      <a:pt x="10555" y="12865"/>
                      <a:pt x="10584" y="13219"/>
                      <a:pt x="10584" y="13573"/>
                    </a:cubicBezTo>
                    <a:cubicBezTo>
                      <a:pt x="10239" y="15934"/>
                      <a:pt x="9692" y="17704"/>
                      <a:pt x="9117" y="18649"/>
                    </a:cubicBezTo>
                    <a:cubicBezTo>
                      <a:pt x="8570" y="19475"/>
                      <a:pt x="7966" y="19593"/>
                      <a:pt x="7535" y="17822"/>
                    </a:cubicBezTo>
                    <a:cubicBezTo>
                      <a:pt x="7334" y="16996"/>
                      <a:pt x="7219" y="16052"/>
                      <a:pt x="7132" y="14872"/>
                    </a:cubicBezTo>
                    <a:cubicBezTo>
                      <a:pt x="7161" y="14636"/>
                      <a:pt x="7219" y="14400"/>
                      <a:pt x="7247" y="14163"/>
                    </a:cubicBezTo>
                    <a:cubicBezTo>
                      <a:pt x="7679" y="11213"/>
                      <a:pt x="8024" y="6963"/>
                      <a:pt x="7535" y="3777"/>
                    </a:cubicBezTo>
                    <a:cubicBezTo>
                      <a:pt x="7478" y="3304"/>
                      <a:pt x="7334" y="3422"/>
                      <a:pt x="7247" y="3777"/>
                    </a:cubicBezTo>
                    <a:cubicBezTo>
                      <a:pt x="6874" y="5901"/>
                      <a:pt x="6701" y="8616"/>
                      <a:pt x="6672" y="11213"/>
                    </a:cubicBezTo>
                    <a:cubicBezTo>
                      <a:pt x="6672" y="12393"/>
                      <a:pt x="6701" y="13573"/>
                      <a:pt x="6787" y="14636"/>
                    </a:cubicBezTo>
                    <a:cubicBezTo>
                      <a:pt x="6471" y="16524"/>
                      <a:pt x="6068" y="18059"/>
                      <a:pt x="5550" y="19003"/>
                    </a:cubicBezTo>
                    <a:cubicBezTo>
                      <a:pt x="5004" y="20065"/>
                      <a:pt x="4371" y="19593"/>
                      <a:pt x="3969" y="17822"/>
                    </a:cubicBezTo>
                    <a:cubicBezTo>
                      <a:pt x="3796" y="17114"/>
                      <a:pt x="3681" y="16288"/>
                      <a:pt x="3595" y="15462"/>
                    </a:cubicBezTo>
                    <a:cubicBezTo>
                      <a:pt x="3796" y="14400"/>
                      <a:pt x="3969" y="13219"/>
                      <a:pt x="4141" y="12039"/>
                    </a:cubicBezTo>
                    <a:cubicBezTo>
                      <a:pt x="4458" y="9442"/>
                      <a:pt x="4688" y="5783"/>
                      <a:pt x="4170" y="3186"/>
                    </a:cubicBezTo>
                    <a:cubicBezTo>
                      <a:pt x="4112" y="2950"/>
                      <a:pt x="4026" y="2950"/>
                      <a:pt x="3969" y="3186"/>
                    </a:cubicBezTo>
                    <a:cubicBezTo>
                      <a:pt x="2991" y="5311"/>
                      <a:pt x="2847" y="10977"/>
                      <a:pt x="3221" y="15226"/>
                    </a:cubicBezTo>
                    <a:cubicBezTo>
                      <a:pt x="3019" y="15934"/>
                      <a:pt x="2847" y="16642"/>
                      <a:pt x="2617" y="17350"/>
                    </a:cubicBezTo>
                    <a:cubicBezTo>
                      <a:pt x="2157" y="18649"/>
                      <a:pt x="1553" y="19475"/>
                      <a:pt x="1035" y="18059"/>
                    </a:cubicBezTo>
                    <a:cubicBezTo>
                      <a:pt x="517" y="16878"/>
                      <a:pt x="345" y="14163"/>
                      <a:pt x="345" y="11921"/>
                    </a:cubicBezTo>
                    <a:cubicBezTo>
                      <a:pt x="316" y="9088"/>
                      <a:pt x="460" y="6019"/>
                      <a:pt x="862" y="3659"/>
                    </a:cubicBezTo>
                    <a:cubicBezTo>
                      <a:pt x="977" y="2950"/>
                      <a:pt x="690" y="2242"/>
                      <a:pt x="575" y="2950"/>
                    </a:cubicBezTo>
                    <a:cubicBezTo>
                      <a:pt x="172" y="5311"/>
                      <a:pt x="0" y="8380"/>
                      <a:pt x="0" y="11213"/>
                    </a:cubicBezTo>
                    <a:cubicBezTo>
                      <a:pt x="0" y="13927"/>
                      <a:pt x="172" y="16996"/>
                      <a:pt x="719" y="18885"/>
                    </a:cubicBezTo>
                    <a:cubicBezTo>
                      <a:pt x="1265" y="20655"/>
                      <a:pt x="1984" y="20419"/>
                      <a:pt x="2588" y="19003"/>
                    </a:cubicBezTo>
                    <a:cubicBezTo>
                      <a:pt x="2876" y="18295"/>
                      <a:pt x="3106" y="17468"/>
                      <a:pt x="3336" y="16524"/>
                    </a:cubicBezTo>
                    <a:cubicBezTo>
                      <a:pt x="3422" y="17114"/>
                      <a:pt x="3480" y="17586"/>
                      <a:pt x="3566" y="18059"/>
                    </a:cubicBezTo>
                    <a:cubicBezTo>
                      <a:pt x="3997" y="20301"/>
                      <a:pt x="4688" y="21481"/>
                      <a:pt x="5378" y="20655"/>
                    </a:cubicBezTo>
                    <a:cubicBezTo>
                      <a:pt x="5982" y="20065"/>
                      <a:pt x="6500" y="18295"/>
                      <a:pt x="6902" y="16170"/>
                    </a:cubicBezTo>
                    <a:cubicBezTo>
                      <a:pt x="6989" y="16996"/>
                      <a:pt x="7104" y="17822"/>
                      <a:pt x="7219" y="18413"/>
                    </a:cubicBezTo>
                    <a:cubicBezTo>
                      <a:pt x="7679" y="20537"/>
                      <a:pt x="8340" y="20891"/>
                      <a:pt x="8973" y="20301"/>
                    </a:cubicBezTo>
                    <a:cubicBezTo>
                      <a:pt x="9663" y="19475"/>
                      <a:pt x="10267" y="17586"/>
                      <a:pt x="10728" y="15226"/>
                    </a:cubicBezTo>
                    <a:cubicBezTo>
                      <a:pt x="10900" y="17114"/>
                      <a:pt x="11188" y="18767"/>
                      <a:pt x="11590" y="19947"/>
                    </a:cubicBezTo>
                    <a:cubicBezTo>
                      <a:pt x="12252" y="21600"/>
                      <a:pt x="13115" y="21363"/>
                      <a:pt x="13776" y="19829"/>
                    </a:cubicBezTo>
                    <a:cubicBezTo>
                      <a:pt x="14352" y="18649"/>
                      <a:pt x="14783" y="16524"/>
                      <a:pt x="15071" y="14163"/>
                    </a:cubicBezTo>
                    <a:cubicBezTo>
                      <a:pt x="15157" y="14872"/>
                      <a:pt x="15272" y="15698"/>
                      <a:pt x="15416" y="16288"/>
                    </a:cubicBezTo>
                    <a:cubicBezTo>
                      <a:pt x="15876" y="18413"/>
                      <a:pt x="16566" y="19239"/>
                      <a:pt x="17199" y="18413"/>
                    </a:cubicBezTo>
                    <a:cubicBezTo>
                      <a:pt x="17630" y="17822"/>
                      <a:pt x="17976" y="16406"/>
                      <a:pt x="18206" y="14872"/>
                    </a:cubicBezTo>
                    <a:cubicBezTo>
                      <a:pt x="18234" y="14990"/>
                      <a:pt x="18263" y="15108"/>
                      <a:pt x="18292" y="15226"/>
                    </a:cubicBezTo>
                    <a:cubicBezTo>
                      <a:pt x="19040" y="17822"/>
                      <a:pt x="20305" y="18885"/>
                      <a:pt x="21024" y="15462"/>
                    </a:cubicBezTo>
                    <a:cubicBezTo>
                      <a:pt x="21571" y="12865"/>
                      <a:pt x="21600" y="9324"/>
                      <a:pt x="21542" y="6137"/>
                    </a:cubicBezTo>
                  </a:path>
                  <a:path w="21600" h="21600">
                    <a:moveTo>
                      <a:pt x="3365" y="10977"/>
                    </a:moveTo>
                    <a:cubicBezTo>
                      <a:pt x="3365" y="8616"/>
                      <a:pt x="3537" y="6019"/>
                      <a:pt x="4026" y="4603"/>
                    </a:cubicBezTo>
                    <a:cubicBezTo>
                      <a:pt x="4285" y="6491"/>
                      <a:pt x="4112" y="8970"/>
                      <a:pt x="3911" y="10741"/>
                    </a:cubicBezTo>
                    <a:cubicBezTo>
                      <a:pt x="3796" y="11921"/>
                      <a:pt x="3652" y="12983"/>
                      <a:pt x="3451" y="13927"/>
                    </a:cubicBezTo>
                    <a:cubicBezTo>
                      <a:pt x="3393" y="12983"/>
                      <a:pt x="3365" y="12039"/>
                      <a:pt x="3365" y="10977"/>
                    </a:cubicBezTo>
                  </a:path>
                  <a:path w="21600" h="21600">
                    <a:moveTo>
                      <a:pt x="7017" y="11921"/>
                    </a:moveTo>
                    <a:cubicBezTo>
                      <a:pt x="6989" y="9678"/>
                      <a:pt x="7104" y="7436"/>
                      <a:pt x="7362" y="5547"/>
                    </a:cubicBezTo>
                    <a:cubicBezTo>
                      <a:pt x="7564" y="7790"/>
                      <a:pt x="7362" y="10386"/>
                      <a:pt x="7104" y="12393"/>
                    </a:cubicBezTo>
                    <a:cubicBezTo>
                      <a:pt x="7075" y="12629"/>
                      <a:pt x="7046" y="12747"/>
                      <a:pt x="7046" y="12983"/>
                    </a:cubicBezTo>
                    <a:cubicBezTo>
                      <a:pt x="7017" y="12629"/>
                      <a:pt x="7017" y="12275"/>
                      <a:pt x="7017" y="11921"/>
                    </a:cubicBezTo>
                  </a:path>
                  <a:path w="21600" h="21600">
                    <a:moveTo>
                      <a:pt x="11015" y="5901"/>
                    </a:moveTo>
                    <a:cubicBezTo>
                      <a:pt x="11101" y="7790"/>
                      <a:pt x="11044" y="9796"/>
                      <a:pt x="10843" y="11685"/>
                    </a:cubicBezTo>
                    <a:cubicBezTo>
                      <a:pt x="10785" y="9678"/>
                      <a:pt x="10843" y="7672"/>
                      <a:pt x="11015" y="5901"/>
                    </a:cubicBezTo>
                  </a:path>
                  <a:path w="21600" h="21600">
                    <a:moveTo>
                      <a:pt x="15042" y="9088"/>
                    </a:moveTo>
                    <a:cubicBezTo>
                      <a:pt x="14984" y="7081"/>
                      <a:pt x="14984" y="4721"/>
                      <a:pt x="15157" y="2714"/>
                    </a:cubicBezTo>
                    <a:cubicBezTo>
                      <a:pt x="15272" y="5193"/>
                      <a:pt x="15243" y="7790"/>
                      <a:pt x="15099" y="10150"/>
                    </a:cubicBezTo>
                    <a:cubicBezTo>
                      <a:pt x="15099" y="10150"/>
                      <a:pt x="15099" y="10150"/>
                      <a:pt x="15099" y="10150"/>
                    </a:cubicBezTo>
                    <a:cubicBezTo>
                      <a:pt x="15071" y="9796"/>
                      <a:pt x="15042" y="9442"/>
                      <a:pt x="15042" y="9088"/>
                    </a:cubicBezTo>
                  </a:path>
                  <a:path w="21600" h="21600">
                    <a:moveTo>
                      <a:pt x="17832" y="10032"/>
                    </a:moveTo>
                    <a:cubicBezTo>
                      <a:pt x="17659" y="7672"/>
                      <a:pt x="17774" y="5429"/>
                      <a:pt x="18033" y="3304"/>
                    </a:cubicBezTo>
                    <a:cubicBezTo>
                      <a:pt x="18349" y="5311"/>
                      <a:pt x="18349" y="7908"/>
                      <a:pt x="18263" y="10150"/>
                    </a:cubicBezTo>
                    <a:cubicBezTo>
                      <a:pt x="18234" y="10858"/>
                      <a:pt x="18177" y="11685"/>
                      <a:pt x="18119" y="12393"/>
                    </a:cubicBezTo>
                    <a:cubicBezTo>
                      <a:pt x="17976" y="11685"/>
                      <a:pt x="17889" y="10858"/>
                      <a:pt x="17832" y="10032"/>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6" name="曲线"/>
              <p:cNvSpPr>
                <a:spLocks xmlns:a="http://schemas.openxmlformats.org/drawingml/2006/main"/>
              </p:cNvSpPr>
              <p:nvPr/>
            </p:nvSpPr>
            <p:spPr>
              <a:xfrm xmlns:a="http://schemas.openxmlformats.org/drawingml/2006/main" rot="0">
                <a:off x="6851" y="3769371"/>
                <a:ext cx="674361" cy="169539"/>
              </a:xfrm>
              <a:custGeom xmlns:a="http://schemas.openxmlformats.org/drawingml/2006/main">
                <a:gdLst>
                  <a:gd name="T1" fmla="*/ 0 w 21600"/>
                  <a:gd name="T2" fmla="*/ 0 h 21600"/>
                  <a:gd name="T3" fmla="*/ 21600 w 21600"/>
                  <a:gd name="T4" fmla="*/ 21600 h 21600"/>
                </a:gdLst>
                <a:rect l="T1" t="T2" r="T3" b="T4"/>
                <a:pathLst>
                  <a:path w="21600" h="21600">
                    <a:moveTo>
                      <a:pt x="21166" y="1151"/>
                    </a:moveTo>
                    <a:cubicBezTo>
                      <a:pt x="20949" y="6192"/>
                      <a:pt x="20299" y="12383"/>
                      <a:pt x="18854" y="12671"/>
                    </a:cubicBezTo>
                    <a:cubicBezTo>
                      <a:pt x="18204" y="12816"/>
                      <a:pt x="17518" y="11664"/>
                      <a:pt x="17084" y="9792"/>
                    </a:cubicBezTo>
                    <a:cubicBezTo>
                      <a:pt x="17337" y="7056"/>
                      <a:pt x="17590" y="3311"/>
                      <a:pt x="17229" y="431"/>
                    </a:cubicBezTo>
                    <a:cubicBezTo>
                      <a:pt x="17157" y="0"/>
                      <a:pt x="16976" y="0"/>
                      <a:pt x="16904" y="288"/>
                    </a:cubicBezTo>
                    <a:cubicBezTo>
                      <a:pt x="16470" y="1871"/>
                      <a:pt x="16181" y="4176"/>
                      <a:pt x="16254" y="6480"/>
                    </a:cubicBezTo>
                    <a:cubicBezTo>
                      <a:pt x="16290" y="7776"/>
                      <a:pt x="16434" y="9071"/>
                      <a:pt x="16615" y="10080"/>
                    </a:cubicBezTo>
                    <a:cubicBezTo>
                      <a:pt x="16398" y="12095"/>
                      <a:pt x="16073" y="14111"/>
                      <a:pt x="15712" y="15696"/>
                    </a:cubicBezTo>
                    <a:cubicBezTo>
                      <a:pt x="15315" y="17280"/>
                      <a:pt x="14701" y="18143"/>
                      <a:pt x="14159" y="17136"/>
                    </a:cubicBezTo>
                    <a:cubicBezTo>
                      <a:pt x="13834" y="16704"/>
                      <a:pt x="13617" y="15551"/>
                      <a:pt x="13509" y="14256"/>
                    </a:cubicBezTo>
                    <a:cubicBezTo>
                      <a:pt x="13942" y="11519"/>
                      <a:pt x="14195" y="8207"/>
                      <a:pt x="13906" y="5183"/>
                    </a:cubicBezTo>
                    <a:cubicBezTo>
                      <a:pt x="13834" y="4463"/>
                      <a:pt x="13689" y="4319"/>
                      <a:pt x="13545" y="4752"/>
                    </a:cubicBezTo>
                    <a:cubicBezTo>
                      <a:pt x="12894" y="6768"/>
                      <a:pt x="12750" y="10800"/>
                      <a:pt x="13039" y="14111"/>
                    </a:cubicBezTo>
                    <a:cubicBezTo>
                      <a:pt x="13003" y="14256"/>
                      <a:pt x="12967" y="14256"/>
                      <a:pt x="12967" y="14399"/>
                    </a:cubicBezTo>
                    <a:cubicBezTo>
                      <a:pt x="12425" y="16848"/>
                      <a:pt x="11703" y="19008"/>
                      <a:pt x="10872" y="19296"/>
                    </a:cubicBezTo>
                    <a:cubicBezTo>
                      <a:pt x="9860" y="19728"/>
                      <a:pt x="8957" y="16704"/>
                      <a:pt x="8560" y="13104"/>
                    </a:cubicBezTo>
                    <a:cubicBezTo>
                      <a:pt x="9030" y="10368"/>
                      <a:pt x="9499" y="6623"/>
                      <a:pt x="9210" y="3168"/>
                    </a:cubicBezTo>
                    <a:cubicBezTo>
                      <a:pt x="9174" y="2591"/>
                      <a:pt x="9030" y="2448"/>
                      <a:pt x="8921" y="2591"/>
                    </a:cubicBezTo>
                    <a:cubicBezTo>
                      <a:pt x="8271" y="3743"/>
                      <a:pt x="7910" y="6336"/>
                      <a:pt x="7910" y="9071"/>
                    </a:cubicBezTo>
                    <a:cubicBezTo>
                      <a:pt x="7910" y="10368"/>
                      <a:pt x="7982" y="11664"/>
                      <a:pt x="8090" y="12959"/>
                    </a:cubicBezTo>
                    <a:cubicBezTo>
                      <a:pt x="7693" y="15119"/>
                      <a:pt x="7224" y="16992"/>
                      <a:pt x="6646" y="18288"/>
                    </a:cubicBezTo>
                    <a:cubicBezTo>
                      <a:pt x="6068" y="19583"/>
                      <a:pt x="5381" y="19871"/>
                      <a:pt x="4767" y="18576"/>
                    </a:cubicBezTo>
                    <a:cubicBezTo>
                      <a:pt x="4262" y="17280"/>
                      <a:pt x="3937" y="15119"/>
                      <a:pt x="3828" y="12816"/>
                    </a:cubicBezTo>
                    <a:cubicBezTo>
                      <a:pt x="4045" y="11807"/>
                      <a:pt x="4226" y="10656"/>
                      <a:pt x="4334" y="9359"/>
                    </a:cubicBezTo>
                    <a:cubicBezTo>
                      <a:pt x="4587" y="7200"/>
                      <a:pt x="4551" y="4463"/>
                      <a:pt x="4081" y="2736"/>
                    </a:cubicBezTo>
                    <a:cubicBezTo>
                      <a:pt x="4009" y="2448"/>
                      <a:pt x="3828" y="2448"/>
                      <a:pt x="3756" y="2880"/>
                    </a:cubicBezTo>
                    <a:cubicBezTo>
                      <a:pt x="3359" y="5616"/>
                      <a:pt x="3214" y="9071"/>
                      <a:pt x="3359" y="12240"/>
                    </a:cubicBezTo>
                    <a:cubicBezTo>
                      <a:pt x="3286" y="12528"/>
                      <a:pt x="3214" y="12816"/>
                      <a:pt x="3142" y="13104"/>
                    </a:cubicBezTo>
                    <a:cubicBezTo>
                      <a:pt x="2781" y="14256"/>
                      <a:pt x="2275" y="15119"/>
                      <a:pt x="1806" y="14831"/>
                    </a:cubicBezTo>
                    <a:cubicBezTo>
                      <a:pt x="1264" y="14543"/>
                      <a:pt x="758" y="12816"/>
                      <a:pt x="614" y="10800"/>
                    </a:cubicBezTo>
                    <a:cubicBezTo>
                      <a:pt x="361" y="7919"/>
                      <a:pt x="577" y="4463"/>
                      <a:pt x="903" y="1871"/>
                    </a:cubicBezTo>
                    <a:cubicBezTo>
                      <a:pt x="1011" y="863"/>
                      <a:pt x="686" y="0"/>
                      <a:pt x="541" y="1008"/>
                    </a:cubicBezTo>
                    <a:cubicBezTo>
                      <a:pt x="216" y="3743"/>
                      <a:pt x="0" y="7200"/>
                      <a:pt x="144" y="10368"/>
                    </a:cubicBezTo>
                    <a:cubicBezTo>
                      <a:pt x="288" y="13104"/>
                      <a:pt x="830" y="15551"/>
                      <a:pt x="1517" y="16271"/>
                    </a:cubicBezTo>
                    <a:cubicBezTo>
                      <a:pt x="2203" y="17136"/>
                      <a:pt x="2925" y="15983"/>
                      <a:pt x="3467" y="14111"/>
                    </a:cubicBezTo>
                    <a:cubicBezTo>
                      <a:pt x="3648" y="16271"/>
                      <a:pt x="3937" y="17999"/>
                      <a:pt x="4370" y="19296"/>
                    </a:cubicBezTo>
                    <a:cubicBezTo>
                      <a:pt x="4984" y="21168"/>
                      <a:pt x="5815" y="21600"/>
                      <a:pt x="6537" y="20303"/>
                    </a:cubicBezTo>
                    <a:cubicBezTo>
                      <a:pt x="7224" y="19151"/>
                      <a:pt x="7802" y="16992"/>
                      <a:pt x="8271" y="14543"/>
                    </a:cubicBezTo>
                    <a:cubicBezTo>
                      <a:pt x="8416" y="15407"/>
                      <a:pt x="8524" y="16271"/>
                      <a:pt x="8705" y="16992"/>
                    </a:cubicBezTo>
                    <a:cubicBezTo>
                      <a:pt x="9174" y="19296"/>
                      <a:pt x="9860" y="20880"/>
                      <a:pt x="10619" y="21023"/>
                    </a:cubicBezTo>
                    <a:cubicBezTo>
                      <a:pt x="11522" y="21023"/>
                      <a:pt x="12389" y="19151"/>
                      <a:pt x="13039" y="16559"/>
                    </a:cubicBezTo>
                    <a:cubicBezTo>
                      <a:pt x="13111" y="16271"/>
                      <a:pt x="13147" y="15983"/>
                      <a:pt x="13220" y="15696"/>
                    </a:cubicBezTo>
                    <a:cubicBezTo>
                      <a:pt x="13364" y="16704"/>
                      <a:pt x="13545" y="17568"/>
                      <a:pt x="13797" y="18288"/>
                    </a:cubicBezTo>
                    <a:cubicBezTo>
                      <a:pt x="14339" y="19728"/>
                      <a:pt x="15170" y="19439"/>
                      <a:pt x="15676" y="17856"/>
                    </a:cubicBezTo>
                    <a:cubicBezTo>
                      <a:pt x="16218" y="16271"/>
                      <a:pt x="16615" y="13823"/>
                      <a:pt x="16904" y="11376"/>
                    </a:cubicBezTo>
                    <a:cubicBezTo>
                      <a:pt x="16940" y="11519"/>
                      <a:pt x="16976" y="11664"/>
                      <a:pt x="17048" y="11807"/>
                    </a:cubicBezTo>
                    <a:cubicBezTo>
                      <a:pt x="17987" y="14976"/>
                      <a:pt x="19360" y="15119"/>
                      <a:pt x="20335" y="11952"/>
                    </a:cubicBezTo>
                    <a:cubicBezTo>
                      <a:pt x="21094" y="9359"/>
                      <a:pt x="21419" y="5328"/>
                      <a:pt x="21563" y="1583"/>
                    </a:cubicBezTo>
                    <a:cubicBezTo>
                      <a:pt x="21600" y="576"/>
                      <a:pt x="21202" y="143"/>
                      <a:pt x="21166" y="1151"/>
                    </a:cubicBezTo>
                  </a:path>
                  <a:path w="21600" h="21600">
                    <a:moveTo>
                      <a:pt x="3973" y="4895"/>
                    </a:moveTo>
                    <a:cubicBezTo>
                      <a:pt x="4226" y="6623"/>
                      <a:pt x="4045" y="8783"/>
                      <a:pt x="3720" y="10511"/>
                    </a:cubicBezTo>
                    <a:cubicBezTo>
                      <a:pt x="3720" y="8640"/>
                      <a:pt x="3792" y="6623"/>
                      <a:pt x="3973" y="4895"/>
                    </a:cubicBezTo>
                  </a:path>
                  <a:path w="21600" h="21600">
                    <a:moveTo>
                      <a:pt x="8885" y="4607"/>
                    </a:moveTo>
                    <a:cubicBezTo>
                      <a:pt x="8921" y="6912"/>
                      <a:pt x="8668" y="9216"/>
                      <a:pt x="8379" y="11231"/>
                    </a:cubicBezTo>
                    <a:cubicBezTo>
                      <a:pt x="8379" y="10800"/>
                      <a:pt x="8343" y="10511"/>
                      <a:pt x="8343" y="10223"/>
                    </a:cubicBezTo>
                    <a:cubicBezTo>
                      <a:pt x="8271" y="7919"/>
                      <a:pt x="8452" y="5903"/>
                      <a:pt x="8885" y="4607"/>
                    </a:cubicBezTo>
                  </a:path>
                  <a:path w="21600" h="21600">
                    <a:moveTo>
                      <a:pt x="13617" y="7056"/>
                    </a:moveTo>
                    <a:cubicBezTo>
                      <a:pt x="13653" y="8783"/>
                      <a:pt x="13545" y="10511"/>
                      <a:pt x="13364" y="12095"/>
                    </a:cubicBezTo>
                    <a:cubicBezTo>
                      <a:pt x="13292" y="10368"/>
                      <a:pt x="13364" y="8495"/>
                      <a:pt x="13617" y="7056"/>
                    </a:cubicBezTo>
                  </a:path>
                  <a:path w="21600" h="21600">
                    <a:moveTo>
                      <a:pt x="16723" y="4319"/>
                    </a:moveTo>
                    <a:cubicBezTo>
                      <a:pt x="16759" y="3743"/>
                      <a:pt x="16868" y="3023"/>
                      <a:pt x="16976" y="2448"/>
                    </a:cubicBezTo>
                    <a:cubicBezTo>
                      <a:pt x="17084" y="4319"/>
                      <a:pt x="16940" y="6480"/>
                      <a:pt x="16795" y="8207"/>
                    </a:cubicBezTo>
                    <a:cubicBezTo>
                      <a:pt x="16759" y="7776"/>
                      <a:pt x="16723" y="7488"/>
                      <a:pt x="16687" y="7056"/>
                    </a:cubicBezTo>
                    <a:cubicBezTo>
                      <a:pt x="16651" y="6192"/>
                      <a:pt x="16651" y="5328"/>
                      <a:pt x="16723" y="4319"/>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7" name="曲线"/>
              <p:cNvSpPr>
                <a:spLocks xmlns:a="http://schemas.openxmlformats.org/drawingml/2006/main"/>
              </p:cNvSpPr>
              <p:nvPr/>
            </p:nvSpPr>
            <p:spPr>
              <a:xfrm xmlns:a="http://schemas.openxmlformats.org/drawingml/2006/main" rot="0">
                <a:off x="127739" y="3662972"/>
                <a:ext cx="496266" cy="900599"/>
              </a:xfrm>
              <a:custGeom xmlns:a="http://schemas.openxmlformats.org/drawingml/2006/main">
                <a:gdLst>
                  <a:gd name="T1" fmla="*/ 0 w 21600"/>
                  <a:gd name="T2" fmla="*/ 0 h 21600"/>
                  <a:gd name="T3" fmla="*/ 21600 w 21600"/>
                  <a:gd name="T4" fmla="*/ 21600 h 21600"/>
                </a:gdLst>
                <a:rect l="T1" t="T2" r="T3" b="T4"/>
                <a:pathLst>
                  <a:path w="21600" h="21600">
                    <a:moveTo>
                      <a:pt x="21600" y="4920"/>
                    </a:moveTo>
                    <a:lnTo>
                      <a:pt x="18932" y="4144"/>
                    </a:lnTo>
                    <a:lnTo>
                      <a:pt x="14634" y="6104"/>
                    </a:lnTo>
                    <a:lnTo>
                      <a:pt x="13745" y="0"/>
                    </a:lnTo>
                    <a:lnTo>
                      <a:pt x="6150" y="0"/>
                    </a:lnTo>
                    <a:lnTo>
                      <a:pt x="5520" y="3797"/>
                    </a:lnTo>
                    <a:lnTo>
                      <a:pt x="2111" y="2225"/>
                    </a:lnTo>
                    <a:lnTo>
                      <a:pt x="0" y="2858"/>
                    </a:lnTo>
                    <a:lnTo>
                      <a:pt x="5112" y="6614"/>
                    </a:lnTo>
                    <a:lnTo>
                      <a:pt x="2704" y="21600"/>
                    </a:lnTo>
                    <a:lnTo>
                      <a:pt x="17005" y="21600"/>
                    </a:lnTo>
                    <a:lnTo>
                      <a:pt x="15190" y="9615"/>
                    </a:lnTo>
                    <a:lnTo>
                      <a:pt x="21600" y="4920"/>
                    </a:lnTo>
                    <a:close/>
                  </a:path>
                </a:pathLst>
              </a:custGeom>
              <a:solidFill xmlns:a="http://schemas.openxmlformats.org/drawingml/2006/main">
                <a:schemeClr val="accent5"/>
              </a:solidFill>
              <a:ln xmlns:a="http://schemas.openxmlformats.org/drawingml/2006/main" cmpd="sng" cap="flat">
                <a:noFill/>
                <a:prstDash val="solid"/>
                <a:round/>
              </a:ln>
            </p:spPr>
          </p:sp>
          <p:grpSp>
            <p:nvGrpSpPr>
              <p:cNvPr id="29" name="组合"/>
              <p:cNvGrpSpPr>
                <a:grpSpLocks xmlns:a="http://schemas.openxmlformats.org/drawingml/2006/main"/>
              </p:cNvGrpSpPr>
              <p:nvPr/>
            </p:nvGrpSpPr>
            <p:grpSpPr>
              <a:xfrm xmlns:a="http://schemas.openxmlformats.org/drawingml/2006/main">
                <a:off x="176259" y="3662972"/>
                <a:ext cx="415399" cy="900599"/>
                <a:chOff x="176259" y="3662972"/>
                <a:chExt cx="415399" cy="900599"/>
              </a:xfrm>
            </p:grpSpPr>
            <p:sp>
              <p:nvSpPr>
                <p:cNvPr id="18" name="曲线"/>
                <p:cNvSpPr>
                  <a:spLocks xmlns:a="http://schemas.openxmlformats.org/drawingml/2006/main"/>
                </p:cNvSpPr>
                <p:nvPr/>
              </p:nvSpPr>
              <p:spPr>
                <a:xfrm xmlns:a="http://schemas.openxmlformats.org/drawingml/2006/main" rot="0">
                  <a:off x="244357" y="4023892"/>
                  <a:ext cx="142155" cy="308145"/>
                </a:xfrm>
                <a:custGeom xmlns:a="http://schemas.openxmlformats.org/drawingml/2006/main">
                  <a:gdLst>
                    <a:gd name="T1" fmla="*/ 0 w 21600"/>
                    <a:gd name="T2" fmla="*/ 0 h 21600"/>
                    <a:gd name="T3" fmla="*/ 21600 w 21600"/>
                    <a:gd name="T4" fmla="*/ 21600 h 21600"/>
                  </a:gdLst>
                  <a:rect l="T1" t="T2" r="T3" b="T4"/>
                  <a:pathLst>
                    <a:path w="21600" h="21600">
                      <a:moveTo>
                        <a:pt x="16331" y="2842"/>
                      </a:moveTo>
                      <a:cubicBezTo>
                        <a:pt x="15102" y="2598"/>
                        <a:pt x="13697" y="3004"/>
                        <a:pt x="12292" y="3978"/>
                      </a:cubicBezTo>
                      <a:cubicBezTo>
                        <a:pt x="10887" y="4872"/>
                        <a:pt x="9307" y="7714"/>
                        <a:pt x="8604" y="10800"/>
                      </a:cubicBezTo>
                      <a:cubicBezTo>
                        <a:pt x="7726" y="14372"/>
                        <a:pt x="8253" y="17052"/>
                        <a:pt x="9658" y="18027"/>
                      </a:cubicBezTo>
                      <a:cubicBezTo>
                        <a:pt x="10360" y="18433"/>
                        <a:pt x="11239" y="18514"/>
                        <a:pt x="12117" y="18351"/>
                      </a:cubicBezTo>
                      <a:cubicBezTo>
                        <a:pt x="17385" y="17539"/>
                        <a:pt x="17385" y="11124"/>
                        <a:pt x="16331" y="8607"/>
                      </a:cubicBezTo>
                      <a:cubicBezTo>
                        <a:pt x="15980" y="7551"/>
                        <a:pt x="15629" y="6983"/>
                        <a:pt x="14926" y="6983"/>
                      </a:cubicBezTo>
                      <a:cubicBezTo>
                        <a:pt x="11590" y="6983"/>
                        <a:pt x="11063" y="13398"/>
                        <a:pt x="10887" y="14129"/>
                      </a:cubicBezTo>
                      <a:cubicBezTo>
                        <a:pt x="11414" y="14210"/>
                        <a:pt x="11414" y="14210"/>
                        <a:pt x="11414" y="14210"/>
                      </a:cubicBezTo>
                      <a:cubicBezTo>
                        <a:pt x="11590" y="12261"/>
                        <a:pt x="12468" y="7227"/>
                        <a:pt x="14926" y="7227"/>
                      </a:cubicBezTo>
                      <a:cubicBezTo>
                        <a:pt x="15102" y="7227"/>
                        <a:pt x="15629" y="7470"/>
                        <a:pt x="15980" y="8607"/>
                      </a:cubicBezTo>
                      <a:cubicBezTo>
                        <a:pt x="17034" y="11612"/>
                        <a:pt x="16682" y="17458"/>
                        <a:pt x="11941" y="18189"/>
                      </a:cubicBezTo>
                      <a:cubicBezTo>
                        <a:pt x="11239" y="18351"/>
                        <a:pt x="10536" y="18189"/>
                        <a:pt x="10009" y="17864"/>
                      </a:cubicBezTo>
                      <a:cubicBezTo>
                        <a:pt x="6848" y="15834"/>
                        <a:pt x="9658" y="5927"/>
                        <a:pt x="12643" y="4060"/>
                      </a:cubicBezTo>
                      <a:cubicBezTo>
                        <a:pt x="13873" y="3166"/>
                        <a:pt x="15102" y="2842"/>
                        <a:pt x="16156" y="3004"/>
                      </a:cubicBezTo>
                      <a:cubicBezTo>
                        <a:pt x="19492" y="3491"/>
                        <a:pt x="21073" y="8769"/>
                        <a:pt x="21073" y="10312"/>
                      </a:cubicBezTo>
                      <a:cubicBezTo>
                        <a:pt x="21073" y="13236"/>
                        <a:pt x="18965" y="21275"/>
                        <a:pt x="12117" y="21437"/>
                      </a:cubicBezTo>
                      <a:cubicBezTo>
                        <a:pt x="9658" y="21518"/>
                        <a:pt x="7726" y="21031"/>
                        <a:pt x="6321" y="20057"/>
                      </a:cubicBezTo>
                      <a:cubicBezTo>
                        <a:pt x="351" y="15590"/>
                        <a:pt x="6673" y="2517"/>
                        <a:pt x="9482" y="81"/>
                      </a:cubicBezTo>
                      <a:cubicBezTo>
                        <a:pt x="8956" y="0"/>
                        <a:pt x="8956" y="0"/>
                        <a:pt x="8956" y="0"/>
                      </a:cubicBezTo>
                      <a:cubicBezTo>
                        <a:pt x="6321" y="2436"/>
                        <a:pt x="0" y="15672"/>
                        <a:pt x="5970" y="20138"/>
                      </a:cubicBezTo>
                      <a:cubicBezTo>
                        <a:pt x="7375" y="21112"/>
                        <a:pt x="9307" y="21600"/>
                        <a:pt x="11765" y="21600"/>
                      </a:cubicBezTo>
                      <a:cubicBezTo>
                        <a:pt x="11941" y="21600"/>
                        <a:pt x="11941" y="21600"/>
                        <a:pt x="12117" y="21600"/>
                      </a:cubicBezTo>
                      <a:cubicBezTo>
                        <a:pt x="19843" y="21437"/>
                        <a:pt x="21600" y="12505"/>
                        <a:pt x="21600" y="10312"/>
                      </a:cubicBezTo>
                      <a:cubicBezTo>
                        <a:pt x="21600" y="9175"/>
                        <a:pt x="20195" y="3329"/>
                        <a:pt x="16331" y="2842"/>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19" name="曲线"/>
                <p:cNvSpPr>
                  <a:spLocks xmlns:a="http://schemas.openxmlformats.org/drawingml/2006/main"/>
                </p:cNvSpPr>
                <p:nvPr/>
              </p:nvSpPr>
              <p:spPr>
                <a:xfrm xmlns:a="http://schemas.openxmlformats.org/drawingml/2006/main" rot="0">
                  <a:off x="322670" y="3662972"/>
                  <a:ext cx="119172" cy="900599"/>
                </a:xfrm>
                <a:custGeom xmlns:a="http://schemas.openxmlformats.org/drawingml/2006/main">
                  <a:gdLst>
                    <a:gd name="T1" fmla="*/ 0 w 21600"/>
                    <a:gd name="T2" fmla="*/ 0 h 21600"/>
                    <a:gd name="T3" fmla="*/ 21600 w 21600"/>
                    <a:gd name="T4" fmla="*/ 21600 h 21600"/>
                  </a:gdLst>
                  <a:rect l="T1" t="T2" r="T3" b="T4"/>
                  <a:pathLst>
                    <a:path w="21600" h="21600">
                      <a:moveTo>
                        <a:pt x="9646" y="17685"/>
                      </a:moveTo>
                      <a:cubicBezTo>
                        <a:pt x="13631" y="16796"/>
                        <a:pt x="17615" y="15908"/>
                        <a:pt x="19293" y="14908"/>
                      </a:cubicBezTo>
                      <a:cubicBezTo>
                        <a:pt x="20970" y="13881"/>
                        <a:pt x="21600" y="12549"/>
                        <a:pt x="20970" y="11383"/>
                      </a:cubicBezTo>
                      <a:cubicBezTo>
                        <a:pt x="20551" y="10522"/>
                        <a:pt x="19293" y="9273"/>
                        <a:pt x="16147" y="8162"/>
                      </a:cubicBezTo>
                      <a:cubicBezTo>
                        <a:pt x="15099" y="7801"/>
                        <a:pt x="13631" y="7440"/>
                        <a:pt x="12372" y="7107"/>
                      </a:cubicBezTo>
                      <a:cubicBezTo>
                        <a:pt x="10275" y="6524"/>
                        <a:pt x="7968" y="5913"/>
                        <a:pt x="6500" y="5275"/>
                      </a:cubicBezTo>
                      <a:cubicBezTo>
                        <a:pt x="3774" y="4025"/>
                        <a:pt x="3355" y="2720"/>
                        <a:pt x="2935" y="1471"/>
                      </a:cubicBezTo>
                      <a:cubicBezTo>
                        <a:pt x="2726" y="999"/>
                        <a:pt x="2726" y="499"/>
                        <a:pt x="2306" y="0"/>
                      </a:cubicBezTo>
                      <a:cubicBezTo>
                        <a:pt x="1887" y="0"/>
                        <a:pt x="1887" y="0"/>
                        <a:pt x="1887" y="0"/>
                      </a:cubicBezTo>
                      <a:cubicBezTo>
                        <a:pt x="2097" y="499"/>
                        <a:pt x="2306" y="999"/>
                        <a:pt x="2516" y="1471"/>
                      </a:cubicBezTo>
                      <a:cubicBezTo>
                        <a:pt x="2935" y="2748"/>
                        <a:pt x="3355" y="4053"/>
                        <a:pt x="6081" y="5302"/>
                      </a:cubicBezTo>
                      <a:cubicBezTo>
                        <a:pt x="7549" y="5941"/>
                        <a:pt x="9646" y="6552"/>
                        <a:pt x="11953" y="7135"/>
                      </a:cubicBezTo>
                      <a:cubicBezTo>
                        <a:pt x="13211" y="7468"/>
                        <a:pt x="14469" y="7829"/>
                        <a:pt x="15728" y="8190"/>
                      </a:cubicBezTo>
                      <a:cubicBezTo>
                        <a:pt x="18873" y="9273"/>
                        <a:pt x="20132" y="10522"/>
                        <a:pt x="20551" y="11383"/>
                      </a:cubicBezTo>
                      <a:cubicBezTo>
                        <a:pt x="21180" y="12549"/>
                        <a:pt x="20551" y="13881"/>
                        <a:pt x="18873" y="14908"/>
                      </a:cubicBezTo>
                      <a:cubicBezTo>
                        <a:pt x="17196" y="15880"/>
                        <a:pt x="13211" y="16769"/>
                        <a:pt x="9227" y="17657"/>
                      </a:cubicBezTo>
                      <a:cubicBezTo>
                        <a:pt x="8388" y="17851"/>
                        <a:pt x="7549" y="18046"/>
                        <a:pt x="6710" y="18240"/>
                      </a:cubicBezTo>
                      <a:cubicBezTo>
                        <a:pt x="2516" y="19295"/>
                        <a:pt x="1258" y="20461"/>
                        <a:pt x="0" y="21600"/>
                      </a:cubicBezTo>
                      <a:cubicBezTo>
                        <a:pt x="629" y="21600"/>
                        <a:pt x="629" y="21600"/>
                        <a:pt x="629" y="21600"/>
                      </a:cubicBezTo>
                      <a:cubicBezTo>
                        <a:pt x="1677" y="20461"/>
                        <a:pt x="2935" y="19295"/>
                        <a:pt x="7130" y="18268"/>
                      </a:cubicBezTo>
                      <a:cubicBezTo>
                        <a:pt x="7968" y="18074"/>
                        <a:pt x="8807" y="17879"/>
                        <a:pt x="9646" y="17685"/>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0" name="曲线"/>
                <p:cNvSpPr>
                  <a:spLocks xmlns:a="http://schemas.openxmlformats.org/drawingml/2006/main"/>
                </p:cNvSpPr>
                <p:nvPr/>
              </p:nvSpPr>
              <p:spPr>
                <a:xfrm xmlns:a="http://schemas.openxmlformats.org/drawingml/2006/main" rot="0">
                  <a:off x="221374" y="3662972"/>
                  <a:ext cx="83420" cy="900599"/>
                </a:xfrm>
                <a:custGeom xmlns:a="http://schemas.openxmlformats.org/drawingml/2006/main">
                  <a:gdLst>
                    <a:gd name="T1" fmla="*/ 0 w 21600"/>
                    <a:gd name="T2" fmla="*/ 0 h 21600"/>
                    <a:gd name="T3" fmla="*/ 21600 w 21600"/>
                    <a:gd name="T4" fmla="*/ 21600 h 21600"/>
                  </a:gdLst>
                  <a:rect l="T1" t="T2" r="T3" b="T4"/>
                  <a:pathLst>
                    <a:path w="21600" h="21600">
                      <a:moveTo>
                        <a:pt x="12299" y="17796"/>
                      </a:moveTo>
                      <a:cubicBezTo>
                        <a:pt x="11099" y="17435"/>
                        <a:pt x="9599" y="17074"/>
                        <a:pt x="7800" y="16741"/>
                      </a:cubicBezTo>
                      <a:cubicBezTo>
                        <a:pt x="5100" y="16186"/>
                        <a:pt x="2400" y="15658"/>
                        <a:pt x="1799" y="15020"/>
                      </a:cubicBezTo>
                      <a:cubicBezTo>
                        <a:pt x="599" y="13881"/>
                        <a:pt x="599" y="12632"/>
                        <a:pt x="1799" y="11521"/>
                      </a:cubicBezTo>
                      <a:cubicBezTo>
                        <a:pt x="3000" y="10466"/>
                        <a:pt x="6899" y="9411"/>
                        <a:pt x="10800" y="8412"/>
                      </a:cubicBezTo>
                      <a:cubicBezTo>
                        <a:pt x="14099" y="7468"/>
                        <a:pt x="17700" y="6468"/>
                        <a:pt x="19500" y="5469"/>
                      </a:cubicBezTo>
                      <a:cubicBezTo>
                        <a:pt x="21600" y="4025"/>
                        <a:pt x="20100" y="2554"/>
                        <a:pt x="18900" y="1110"/>
                      </a:cubicBezTo>
                      <a:cubicBezTo>
                        <a:pt x="18300" y="749"/>
                        <a:pt x="18000" y="360"/>
                        <a:pt x="17700" y="0"/>
                      </a:cubicBezTo>
                      <a:cubicBezTo>
                        <a:pt x="17100" y="0"/>
                        <a:pt x="17100" y="0"/>
                        <a:pt x="17100" y="0"/>
                      </a:cubicBezTo>
                      <a:cubicBezTo>
                        <a:pt x="17400" y="360"/>
                        <a:pt x="17700" y="749"/>
                        <a:pt x="18000" y="1110"/>
                      </a:cubicBezTo>
                      <a:cubicBezTo>
                        <a:pt x="19500" y="2554"/>
                        <a:pt x="21000" y="4025"/>
                        <a:pt x="18600" y="5469"/>
                      </a:cubicBezTo>
                      <a:cubicBezTo>
                        <a:pt x="17100" y="6468"/>
                        <a:pt x="13500" y="7440"/>
                        <a:pt x="9900" y="8384"/>
                      </a:cubicBezTo>
                      <a:cubicBezTo>
                        <a:pt x="6899" y="9217"/>
                        <a:pt x="3899" y="10078"/>
                        <a:pt x="2099" y="10938"/>
                      </a:cubicBezTo>
                      <a:cubicBezTo>
                        <a:pt x="299" y="12854"/>
                        <a:pt x="299" y="12854"/>
                        <a:pt x="299" y="12854"/>
                      </a:cubicBezTo>
                      <a:cubicBezTo>
                        <a:pt x="0" y="13576"/>
                        <a:pt x="299" y="14325"/>
                        <a:pt x="1200" y="15020"/>
                      </a:cubicBezTo>
                      <a:cubicBezTo>
                        <a:pt x="1799" y="15686"/>
                        <a:pt x="4199" y="16213"/>
                        <a:pt x="7200" y="16769"/>
                      </a:cubicBezTo>
                      <a:cubicBezTo>
                        <a:pt x="8700" y="17102"/>
                        <a:pt x="10500" y="17435"/>
                        <a:pt x="11700" y="17824"/>
                      </a:cubicBezTo>
                      <a:cubicBezTo>
                        <a:pt x="16199" y="18990"/>
                        <a:pt x="15300" y="20350"/>
                        <a:pt x="13500" y="21600"/>
                      </a:cubicBezTo>
                      <a:cubicBezTo>
                        <a:pt x="14099" y="21600"/>
                        <a:pt x="14099" y="21600"/>
                        <a:pt x="14099" y="21600"/>
                      </a:cubicBezTo>
                      <a:cubicBezTo>
                        <a:pt x="15899" y="20322"/>
                        <a:pt x="16799" y="18990"/>
                        <a:pt x="12299" y="17796"/>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1" name="曲线"/>
                <p:cNvSpPr>
                  <a:spLocks xmlns:a="http://schemas.openxmlformats.org/drawingml/2006/main"/>
                </p:cNvSpPr>
                <p:nvPr/>
              </p:nvSpPr>
              <p:spPr>
                <a:xfrm xmlns:a="http://schemas.openxmlformats.org/drawingml/2006/main" rot="0">
                  <a:off x="382256" y="3662972"/>
                  <a:ext cx="106403" cy="388160"/>
                </a:xfrm>
                <a:custGeom xmlns:a="http://schemas.openxmlformats.org/drawingml/2006/main">
                  <a:gdLst>
                    <a:gd name="T1" fmla="*/ 0 w 21600"/>
                    <a:gd name="T2" fmla="*/ 0 h 21600"/>
                    <a:gd name="T3" fmla="*/ 21600 w 21600"/>
                    <a:gd name="T4" fmla="*/ 21600 h 21600"/>
                  </a:gdLst>
                  <a:rect l="T1" t="T2" r="T3" b="T4"/>
                  <a:pathLst>
                    <a:path w="21600" h="21600">
                      <a:moveTo>
                        <a:pt x="21600" y="21471"/>
                      </a:moveTo>
                      <a:cubicBezTo>
                        <a:pt x="7747" y="16119"/>
                        <a:pt x="939" y="9155"/>
                        <a:pt x="469" y="0"/>
                      </a:cubicBezTo>
                      <a:cubicBezTo>
                        <a:pt x="0" y="0"/>
                        <a:pt x="0" y="0"/>
                        <a:pt x="0" y="0"/>
                      </a:cubicBezTo>
                      <a:cubicBezTo>
                        <a:pt x="469" y="9220"/>
                        <a:pt x="7278" y="16183"/>
                        <a:pt x="21130" y="21600"/>
                      </a:cubicBezTo>
                      <a:lnTo>
                        <a:pt x="21600" y="21471"/>
                      </a:ln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2" name="曲线"/>
                <p:cNvSpPr>
                  <a:spLocks xmlns:a="http://schemas.openxmlformats.org/drawingml/2006/main"/>
                </p:cNvSpPr>
                <p:nvPr/>
              </p:nvSpPr>
              <p:spPr>
                <a:xfrm xmlns:a="http://schemas.openxmlformats.org/drawingml/2006/main" rot="0">
                  <a:off x="435032" y="3662972"/>
                  <a:ext cx="24685" cy="19578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0571" y="20449"/>
                        <a:pt x="20571" y="20449"/>
                        <a:pt x="20571" y="20449"/>
                      </a:cubicBezTo>
                      <a:cubicBezTo>
                        <a:pt x="20571" y="20321"/>
                        <a:pt x="20571" y="20194"/>
                        <a:pt x="20571" y="20066"/>
                      </a:cubicBezTo>
                      <a:cubicBezTo>
                        <a:pt x="9257" y="14442"/>
                        <a:pt x="3085" y="7285"/>
                        <a:pt x="2057" y="0"/>
                      </a:cubicBezTo>
                      <a:cubicBezTo>
                        <a:pt x="0" y="0"/>
                        <a:pt x="0" y="0"/>
                        <a:pt x="0" y="0"/>
                      </a:cubicBezTo>
                      <a:cubicBezTo>
                        <a:pt x="0" y="7285"/>
                        <a:pt x="7199" y="14570"/>
                        <a:pt x="17485" y="20194"/>
                      </a:cubicBezTo>
                      <a:cubicBezTo>
                        <a:pt x="18514" y="20705"/>
                        <a:pt x="20571" y="21216"/>
                        <a:pt x="21600" y="2160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3" name="曲线"/>
                <p:cNvSpPr>
                  <a:spLocks xmlns:a="http://schemas.openxmlformats.org/drawingml/2006/main"/>
                </p:cNvSpPr>
                <p:nvPr/>
              </p:nvSpPr>
              <p:spPr>
                <a:xfrm xmlns:a="http://schemas.openxmlformats.org/drawingml/2006/main" rot="0">
                  <a:off x="485255" y="3898762"/>
                  <a:ext cx="58734" cy="78312"/>
                </a:xfrm>
                <a:custGeom xmlns:a="http://schemas.openxmlformats.org/drawingml/2006/main">
                  <a:gdLst>
                    <a:gd name="T1" fmla="*/ 0 w 21600"/>
                    <a:gd name="T2" fmla="*/ 0 h 21600"/>
                    <a:gd name="T3" fmla="*/ 21600 w 21600"/>
                    <a:gd name="T4" fmla="*/ 21600 h 21600"/>
                  </a:gdLst>
                  <a:rect l="T1" t="T2" r="T3" b="T4"/>
                  <a:pathLst>
                    <a:path w="21600" h="21600">
                      <a:moveTo>
                        <a:pt x="12705" y="11928"/>
                      </a:moveTo>
                      <a:cubicBezTo>
                        <a:pt x="14400" y="13540"/>
                        <a:pt x="16094" y="15797"/>
                        <a:pt x="18211" y="18376"/>
                      </a:cubicBezTo>
                      <a:cubicBezTo>
                        <a:pt x="19058" y="19343"/>
                        <a:pt x="19905" y="20310"/>
                        <a:pt x="21176" y="21600"/>
                      </a:cubicBezTo>
                      <a:cubicBezTo>
                        <a:pt x="21600" y="20955"/>
                        <a:pt x="21600" y="20955"/>
                        <a:pt x="21600" y="20955"/>
                      </a:cubicBezTo>
                      <a:cubicBezTo>
                        <a:pt x="20752" y="19988"/>
                        <a:pt x="19905" y="18698"/>
                        <a:pt x="19058" y="17731"/>
                      </a:cubicBezTo>
                      <a:cubicBezTo>
                        <a:pt x="16941" y="15474"/>
                        <a:pt x="15247" y="13217"/>
                        <a:pt x="13552" y="11605"/>
                      </a:cubicBezTo>
                      <a:cubicBezTo>
                        <a:pt x="11011" y="9026"/>
                        <a:pt x="8470" y="6770"/>
                        <a:pt x="5929" y="4513"/>
                      </a:cubicBezTo>
                      <a:cubicBezTo>
                        <a:pt x="4235" y="2901"/>
                        <a:pt x="2541" y="1611"/>
                        <a:pt x="847" y="0"/>
                      </a:cubicBezTo>
                      <a:cubicBezTo>
                        <a:pt x="0" y="644"/>
                        <a:pt x="0" y="644"/>
                        <a:pt x="0" y="644"/>
                      </a:cubicBezTo>
                      <a:cubicBezTo>
                        <a:pt x="1694" y="1934"/>
                        <a:pt x="3388" y="3546"/>
                        <a:pt x="5082" y="4835"/>
                      </a:cubicBezTo>
                      <a:cubicBezTo>
                        <a:pt x="7623" y="7092"/>
                        <a:pt x="10164" y="9349"/>
                        <a:pt x="12705" y="11928"/>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4" name="曲线"/>
                <p:cNvSpPr>
                  <a:spLocks xmlns:a="http://schemas.openxmlformats.org/drawingml/2006/main"/>
                </p:cNvSpPr>
                <p:nvPr/>
              </p:nvSpPr>
              <p:spPr>
                <a:xfrm xmlns:a="http://schemas.openxmlformats.org/drawingml/2006/main" rot="0">
                  <a:off x="547395" y="3846836"/>
                  <a:ext cx="44263" cy="66395"/>
                </a:xfrm>
                <a:custGeom xmlns:a="http://schemas.openxmlformats.org/drawingml/2006/main">
                  <a:gdLst>
                    <a:gd name="T1" fmla="*/ 0 w 21600"/>
                    <a:gd name="T2" fmla="*/ 0 h 21600"/>
                    <a:gd name="T3" fmla="*/ 21600 w 21600"/>
                    <a:gd name="T4" fmla="*/ 21600 h 21600"/>
                  </a:gdLst>
                  <a:rect l="T1" t="T2" r="T3" b="T4"/>
                  <a:pathLst>
                    <a:path w="21600" h="21600">
                      <a:moveTo>
                        <a:pt x="21031" y="21600"/>
                      </a:moveTo>
                      <a:cubicBezTo>
                        <a:pt x="21600" y="20842"/>
                        <a:pt x="21600" y="20842"/>
                        <a:pt x="21600" y="20842"/>
                      </a:cubicBezTo>
                      <a:cubicBezTo>
                        <a:pt x="21031" y="20463"/>
                        <a:pt x="20463" y="20084"/>
                        <a:pt x="19894" y="19705"/>
                      </a:cubicBezTo>
                      <a:cubicBezTo>
                        <a:pt x="13642" y="13263"/>
                        <a:pt x="7389" y="6442"/>
                        <a:pt x="1136" y="0"/>
                      </a:cubicBezTo>
                      <a:cubicBezTo>
                        <a:pt x="0" y="757"/>
                        <a:pt x="0" y="757"/>
                        <a:pt x="0" y="757"/>
                      </a:cubicBezTo>
                      <a:cubicBezTo>
                        <a:pt x="6252" y="7200"/>
                        <a:pt x="12505" y="13642"/>
                        <a:pt x="19326" y="20084"/>
                      </a:cubicBezTo>
                      <a:cubicBezTo>
                        <a:pt x="19894" y="20463"/>
                        <a:pt x="20463" y="21221"/>
                        <a:pt x="21031" y="2160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5" name="曲线"/>
                <p:cNvSpPr>
                  <a:spLocks xmlns:a="http://schemas.openxmlformats.org/drawingml/2006/main"/>
                </p:cNvSpPr>
                <p:nvPr/>
              </p:nvSpPr>
              <p:spPr>
                <a:xfrm xmlns:a="http://schemas.openxmlformats.org/drawingml/2006/main" rot="0">
                  <a:off x="380554" y="4328632"/>
                  <a:ext cx="118320" cy="234938"/>
                </a:xfrm>
                <a:custGeom xmlns:a="http://schemas.openxmlformats.org/drawingml/2006/main">
                  <a:gdLst>
                    <a:gd name="T1" fmla="*/ 0 w 21600"/>
                    <a:gd name="T2" fmla="*/ 0 h 21600"/>
                    <a:gd name="T3" fmla="*/ 21600 w 21600"/>
                    <a:gd name="T4" fmla="*/ 21600 h 21600"/>
                  </a:gdLst>
                  <a:rect l="T1" t="T2" r="T3" b="T4"/>
                  <a:pathLst>
                    <a:path w="21600" h="21600">
                      <a:moveTo>
                        <a:pt x="4870" y="10001"/>
                      </a:moveTo>
                      <a:cubicBezTo>
                        <a:pt x="7199" y="8405"/>
                        <a:pt x="10164" y="6916"/>
                        <a:pt x="12917" y="5426"/>
                      </a:cubicBezTo>
                      <a:cubicBezTo>
                        <a:pt x="16094" y="3936"/>
                        <a:pt x="19270" y="2340"/>
                        <a:pt x="21600" y="425"/>
                      </a:cubicBezTo>
                      <a:cubicBezTo>
                        <a:pt x="21600" y="0"/>
                        <a:pt x="21600" y="0"/>
                        <a:pt x="21600" y="0"/>
                      </a:cubicBezTo>
                      <a:cubicBezTo>
                        <a:pt x="19270" y="1915"/>
                        <a:pt x="16094" y="3617"/>
                        <a:pt x="12705" y="5320"/>
                      </a:cubicBezTo>
                      <a:cubicBezTo>
                        <a:pt x="9741" y="6703"/>
                        <a:pt x="6776" y="8193"/>
                        <a:pt x="4447" y="9895"/>
                      </a:cubicBezTo>
                      <a:cubicBezTo>
                        <a:pt x="0" y="13300"/>
                        <a:pt x="0" y="17131"/>
                        <a:pt x="0" y="20961"/>
                      </a:cubicBezTo>
                      <a:cubicBezTo>
                        <a:pt x="0" y="21174"/>
                        <a:pt x="0" y="21387"/>
                        <a:pt x="211" y="21600"/>
                      </a:cubicBezTo>
                      <a:cubicBezTo>
                        <a:pt x="635" y="21600"/>
                        <a:pt x="635" y="21600"/>
                        <a:pt x="635" y="21600"/>
                      </a:cubicBezTo>
                      <a:cubicBezTo>
                        <a:pt x="635" y="21387"/>
                        <a:pt x="635" y="21174"/>
                        <a:pt x="635" y="20961"/>
                      </a:cubicBezTo>
                      <a:cubicBezTo>
                        <a:pt x="635" y="17237"/>
                        <a:pt x="635" y="13300"/>
                        <a:pt x="4870" y="10001"/>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6" name="曲线"/>
                <p:cNvSpPr>
                  <a:spLocks xmlns:a="http://schemas.openxmlformats.org/drawingml/2006/main"/>
                </p:cNvSpPr>
                <p:nvPr/>
              </p:nvSpPr>
              <p:spPr>
                <a:xfrm xmlns:a="http://schemas.openxmlformats.org/drawingml/2006/main" rot="0">
                  <a:off x="444396" y="4416309"/>
                  <a:ext cx="62140" cy="147262"/>
                </a:xfrm>
                <a:custGeom xmlns:a="http://schemas.openxmlformats.org/drawingml/2006/main">
                  <a:gdLst>
                    <a:gd name="T1" fmla="*/ 0 w 21600"/>
                    <a:gd name="T2" fmla="*/ 0 h 21600"/>
                    <a:gd name="T3" fmla="*/ 21600 w 21600"/>
                    <a:gd name="T4" fmla="*/ 21600 h 21600"/>
                  </a:gdLst>
                  <a:rect l="T1" t="T2" r="T3" b="T4"/>
                  <a:pathLst>
                    <a:path w="21600" h="21600">
                      <a:moveTo>
                        <a:pt x="8400" y="3571"/>
                      </a:moveTo>
                      <a:cubicBezTo>
                        <a:pt x="11599" y="1700"/>
                        <a:pt x="15999" y="680"/>
                        <a:pt x="21600" y="340"/>
                      </a:cubicBezTo>
                      <a:cubicBezTo>
                        <a:pt x="21199" y="0"/>
                        <a:pt x="21199" y="0"/>
                        <a:pt x="21199" y="0"/>
                      </a:cubicBezTo>
                      <a:cubicBezTo>
                        <a:pt x="15600" y="340"/>
                        <a:pt x="11199" y="1530"/>
                        <a:pt x="7600" y="3401"/>
                      </a:cubicBezTo>
                      <a:cubicBezTo>
                        <a:pt x="0" y="7653"/>
                        <a:pt x="0" y="15137"/>
                        <a:pt x="2399" y="21600"/>
                      </a:cubicBezTo>
                      <a:cubicBezTo>
                        <a:pt x="3200" y="21600"/>
                        <a:pt x="3200" y="21600"/>
                        <a:pt x="3200" y="21600"/>
                      </a:cubicBezTo>
                      <a:cubicBezTo>
                        <a:pt x="800" y="15307"/>
                        <a:pt x="800" y="7823"/>
                        <a:pt x="8400" y="3571"/>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7" name="曲线"/>
                <p:cNvSpPr>
                  <a:spLocks xmlns:a="http://schemas.openxmlformats.org/drawingml/2006/main"/>
                </p:cNvSpPr>
                <p:nvPr/>
              </p:nvSpPr>
              <p:spPr>
                <a:xfrm xmlns:a="http://schemas.openxmlformats.org/drawingml/2006/main" rot="0">
                  <a:off x="230737" y="3814490"/>
                  <a:ext cx="19578" cy="106403"/>
                </a:xfrm>
                <a:custGeom xmlns:a="http://schemas.openxmlformats.org/drawingml/2006/main">
                  <a:gdLst>
                    <a:gd name="T1" fmla="*/ 0 w 21600"/>
                    <a:gd name="T2" fmla="*/ 0 h 21600"/>
                    <a:gd name="T3" fmla="*/ 21600 w 21600"/>
                    <a:gd name="T4" fmla="*/ 21600 h 21600"/>
                  </a:gdLst>
                  <a:rect l="T1" t="T2" r="T3" b="T4"/>
                  <a:pathLst>
                    <a:path w="21600" h="21600">
                      <a:moveTo>
                        <a:pt x="21600" y="469"/>
                      </a:moveTo>
                      <a:cubicBezTo>
                        <a:pt x="19058" y="0"/>
                        <a:pt x="19058" y="0"/>
                        <a:pt x="19058" y="0"/>
                      </a:cubicBezTo>
                      <a:cubicBezTo>
                        <a:pt x="19058" y="3991"/>
                        <a:pt x="19058" y="7513"/>
                        <a:pt x="17788" y="8686"/>
                      </a:cubicBezTo>
                      <a:cubicBezTo>
                        <a:pt x="13976" y="12913"/>
                        <a:pt x="7623" y="17139"/>
                        <a:pt x="0" y="21130"/>
                      </a:cubicBezTo>
                      <a:cubicBezTo>
                        <a:pt x="1270" y="21600"/>
                        <a:pt x="1270" y="21600"/>
                        <a:pt x="1270" y="21600"/>
                      </a:cubicBezTo>
                      <a:cubicBezTo>
                        <a:pt x="10164" y="17373"/>
                        <a:pt x="16517" y="13147"/>
                        <a:pt x="20329" y="8921"/>
                      </a:cubicBezTo>
                      <a:cubicBezTo>
                        <a:pt x="21600" y="7513"/>
                        <a:pt x="21600" y="4226"/>
                        <a:pt x="21600" y="469"/>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176259" y="3769375"/>
                  <a:ext cx="19578" cy="80015"/>
                </a:xfrm>
                <a:custGeom xmlns:a="http://schemas.openxmlformats.org/drawingml/2006/main">
                  <a:gdLst>
                    <a:gd name="T1" fmla="*/ 0 w 21600"/>
                    <a:gd name="T2" fmla="*/ 0 h 21600"/>
                    <a:gd name="T3" fmla="*/ 21600 w 21600"/>
                    <a:gd name="T4" fmla="*/ 21600 h 21600"/>
                  </a:gdLst>
                  <a:rect l="T1" t="T2" r="T3" b="T4"/>
                  <a:pathLst>
                    <a:path w="21600" h="21600">
                      <a:moveTo>
                        <a:pt x="19058" y="0"/>
                      </a:moveTo>
                      <a:cubicBezTo>
                        <a:pt x="16517" y="6886"/>
                        <a:pt x="10164" y="14086"/>
                        <a:pt x="0" y="20973"/>
                      </a:cubicBezTo>
                      <a:cubicBezTo>
                        <a:pt x="2541" y="21600"/>
                        <a:pt x="2541" y="21600"/>
                        <a:pt x="2541" y="21600"/>
                      </a:cubicBezTo>
                      <a:cubicBezTo>
                        <a:pt x="11435" y="14713"/>
                        <a:pt x="19058" y="7513"/>
                        <a:pt x="21600" y="626"/>
                      </a:cubicBezTo>
                      <a:lnTo>
                        <a:pt x="19058" y="0"/>
                      </a:lnTo>
                      <a:close/>
                    </a:path>
                  </a:pathLst>
                </a:custGeom>
                <a:solidFill xmlns:a="http://schemas.openxmlformats.org/drawingml/2006/main">
                  <a:srgbClr val="FF8302">
                    <a:alpha val="39000"/>
                  </a:srgbClr>
                </a:solidFill>
                <a:ln xmlns:a="http://schemas.openxmlformats.org/drawingml/2006/main" cmpd="sng" cap="flat">
                  <a:noFill/>
                  <a:prstDash val="solid"/>
                  <a:round/>
                </a:ln>
              </p:spPr>
            </p:sp>
          </p:grpSp>
        </p:grpSp>
        <p:grpSp>
          <p:nvGrpSpPr>
            <p:cNvPr id="49" name="组合"/>
            <p:cNvGrpSpPr>
              <a:grpSpLocks xmlns:a="http://schemas.openxmlformats.org/drawingml/2006/main"/>
            </p:cNvGrpSpPr>
            <p:nvPr/>
          </p:nvGrpSpPr>
          <p:grpSpPr>
            <a:xfrm xmlns:a="http://schemas.openxmlformats.org/drawingml/2006/main">
              <a:off x="1097125" y="4014149"/>
              <a:ext cx="796818" cy="1013100"/>
              <a:chOff x="1097125" y="4014149"/>
              <a:chExt cx="796818" cy="1013100"/>
            </a:xfrm>
          </p:grpSpPr>
          <p:sp>
            <p:nvSpPr>
              <p:cNvPr id="31" name="椭圆"/>
              <p:cNvSpPr>
                <a:spLocks xmlns:a="http://schemas.openxmlformats.org/drawingml/2006/main"/>
              </p:cNvSpPr>
              <p:nvPr/>
            </p:nvSpPr>
            <p:spPr>
              <a:xfrm xmlns:a="http://schemas.openxmlformats.org/drawingml/2006/main" rot="0">
                <a:off x="1097125" y="4014149"/>
                <a:ext cx="796818" cy="738029"/>
              </a:xfrm>
              <a:prstGeom xmlns:a="http://schemas.openxmlformats.org/drawingml/2006/main" prst="ellipse"/>
              <a:solidFill xmlns:a="http://schemas.openxmlformats.org/drawingml/2006/main">
                <a:schemeClr val="accent1"/>
              </a:solidFill>
              <a:ln xmlns:a="http://schemas.openxmlformats.org/drawingml/2006/main" w="12700" cmpd="sng" cap="flat">
                <a:noFill/>
                <a:prstDash val="solid"/>
                <a:round/>
              </a:ln>
            </p:spPr>
          </p:sp>
          <p:sp>
            <p:nvSpPr>
              <p:cNvPr id="32" name="椭圆"/>
              <p:cNvSpPr>
                <a:spLocks xmlns:a="http://schemas.openxmlformats.org/drawingml/2006/main"/>
              </p:cNvSpPr>
              <p:nvPr/>
            </p:nvSpPr>
            <p:spPr>
              <a:xfrm xmlns:a="http://schemas.openxmlformats.org/drawingml/2006/main" rot="0">
                <a:off x="1191691" y="4101739"/>
                <a:ext cx="607771" cy="56281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33" name="曲线"/>
              <p:cNvSpPr>
                <a:spLocks xmlns:a="http://schemas.openxmlformats.org/drawingml/2006/main"/>
              </p:cNvSpPr>
              <p:nvPr/>
            </p:nvSpPr>
            <p:spPr>
              <a:xfrm xmlns:a="http://schemas.openxmlformats.org/drawingml/2006/main" rot="0">
                <a:off x="1291515" y="4180133"/>
                <a:ext cx="416841" cy="178897"/>
              </a:xfrm>
              <a:custGeom xmlns:a="http://schemas.openxmlformats.org/drawingml/2006/main">
                <a:gdLst>
                  <a:gd name="T1" fmla="*/ 0 w 21600"/>
                  <a:gd name="T2" fmla="*/ 0 h 21600"/>
                  <a:gd name="T3" fmla="*/ 21600 w 21600"/>
                  <a:gd name="T4" fmla="*/ 21600 h 21600"/>
                </a:gdLst>
                <a:rect l="T1" t="T2" r="T3" b="T4"/>
                <a:pathLst>
                  <a:path w="21600" h="21600">
                    <a:moveTo>
                      <a:pt x="1069" y="17604"/>
                    </a:moveTo>
                    <a:cubicBezTo>
                      <a:pt x="2459" y="21600"/>
                      <a:pt x="4491" y="18104"/>
                      <a:pt x="5560" y="14982"/>
                    </a:cubicBezTo>
                    <a:cubicBezTo>
                      <a:pt x="5881" y="16231"/>
                      <a:pt x="6308" y="17354"/>
                      <a:pt x="6897" y="17979"/>
                    </a:cubicBezTo>
                    <a:cubicBezTo>
                      <a:pt x="8340" y="19976"/>
                      <a:pt x="10158" y="18853"/>
                      <a:pt x="11388" y="16356"/>
                    </a:cubicBezTo>
                    <a:cubicBezTo>
                      <a:pt x="11388" y="16231"/>
                      <a:pt x="11441" y="16231"/>
                      <a:pt x="11495" y="16106"/>
                    </a:cubicBezTo>
                    <a:cubicBezTo>
                      <a:pt x="11815" y="16855"/>
                      <a:pt x="12190" y="17479"/>
                      <a:pt x="12617" y="17729"/>
                    </a:cubicBezTo>
                    <a:cubicBezTo>
                      <a:pt x="13205" y="18228"/>
                      <a:pt x="13794" y="18228"/>
                      <a:pt x="14382" y="17854"/>
                    </a:cubicBezTo>
                    <a:cubicBezTo>
                      <a:pt x="14863" y="17604"/>
                      <a:pt x="15237" y="16855"/>
                      <a:pt x="15558" y="15981"/>
                    </a:cubicBezTo>
                    <a:cubicBezTo>
                      <a:pt x="15879" y="15232"/>
                      <a:pt x="16146" y="14358"/>
                      <a:pt x="16360" y="13359"/>
                    </a:cubicBezTo>
                    <a:cubicBezTo>
                      <a:pt x="16467" y="13609"/>
                      <a:pt x="16574" y="13859"/>
                      <a:pt x="16681" y="13983"/>
                    </a:cubicBezTo>
                    <a:cubicBezTo>
                      <a:pt x="17857" y="16356"/>
                      <a:pt x="19889" y="17354"/>
                      <a:pt x="20904" y="13859"/>
                    </a:cubicBezTo>
                    <a:cubicBezTo>
                      <a:pt x="21600" y="11486"/>
                      <a:pt x="21439" y="7990"/>
                      <a:pt x="21225" y="5243"/>
                    </a:cubicBezTo>
                    <a:cubicBezTo>
                      <a:pt x="21118" y="4369"/>
                      <a:pt x="20530" y="4744"/>
                      <a:pt x="20637" y="5743"/>
                    </a:cubicBezTo>
                    <a:cubicBezTo>
                      <a:pt x="20798" y="7865"/>
                      <a:pt x="20958" y="10612"/>
                      <a:pt x="20530" y="12610"/>
                    </a:cubicBezTo>
                    <a:cubicBezTo>
                      <a:pt x="20263" y="13983"/>
                      <a:pt x="19728" y="14732"/>
                      <a:pt x="19140" y="14732"/>
                    </a:cubicBezTo>
                    <a:cubicBezTo>
                      <a:pt x="18499" y="14857"/>
                      <a:pt x="17803" y="14233"/>
                      <a:pt x="17269" y="13359"/>
                    </a:cubicBezTo>
                    <a:cubicBezTo>
                      <a:pt x="17055" y="12985"/>
                      <a:pt x="16841" y="12485"/>
                      <a:pt x="16681" y="12110"/>
                    </a:cubicBezTo>
                    <a:cubicBezTo>
                      <a:pt x="16788" y="11237"/>
                      <a:pt x="16948" y="10362"/>
                      <a:pt x="17001" y="9489"/>
                    </a:cubicBezTo>
                    <a:cubicBezTo>
                      <a:pt x="17269" y="7366"/>
                      <a:pt x="17322" y="4744"/>
                      <a:pt x="16841" y="2746"/>
                    </a:cubicBezTo>
                    <a:cubicBezTo>
                      <a:pt x="16627" y="1872"/>
                      <a:pt x="16306" y="1123"/>
                      <a:pt x="15932" y="624"/>
                    </a:cubicBezTo>
                    <a:cubicBezTo>
                      <a:pt x="15825" y="499"/>
                      <a:pt x="15611" y="499"/>
                      <a:pt x="15504" y="873"/>
                    </a:cubicBezTo>
                    <a:cubicBezTo>
                      <a:pt x="15077" y="3371"/>
                      <a:pt x="14916" y="5993"/>
                      <a:pt x="15184" y="8614"/>
                    </a:cubicBezTo>
                    <a:cubicBezTo>
                      <a:pt x="15344" y="9988"/>
                      <a:pt x="15611" y="11237"/>
                      <a:pt x="15932" y="12235"/>
                    </a:cubicBezTo>
                    <a:cubicBezTo>
                      <a:pt x="15932" y="12360"/>
                      <a:pt x="15932" y="12360"/>
                      <a:pt x="15932" y="12485"/>
                    </a:cubicBezTo>
                    <a:cubicBezTo>
                      <a:pt x="15558" y="13983"/>
                      <a:pt x="15023" y="15981"/>
                      <a:pt x="14221" y="16480"/>
                    </a:cubicBezTo>
                    <a:cubicBezTo>
                      <a:pt x="13366" y="16980"/>
                      <a:pt x="12510" y="16480"/>
                      <a:pt x="11922" y="14982"/>
                    </a:cubicBezTo>
                    <a:cubicBezTo>
                      <a:pt x="12938" y="11861"/>
                      <a:pt x="13205" y="7241"/>
                      <a:pt x="12403" y="3620"/>
                    </a:cubicBezTo>
                    <a:cubicBezTo>
                      <a:pt x="12243" y="2871"/>
                      <a:pt x="11922" y="2122"/>
                      <a:pt x="11495" y="2247"/>
                    </a:cubicBezTo>
                    <a:cubicBezTo>
                      <a:pt x="11120" y="2372"/>
                      <a:pt x="10906" y="3246"/>
                      <a:pt x="10746" y="3995"/>
                    </a:cubicBezTo>
                    <a:cubicBezTo>
                      <a:pt x="10211" y="6367"/>
                      <a:pt x="10265" y="9364"/>
                      <a:pt x="10532" y="11986"/>
                    </a:cubicBezTo>
                    <a:cubicBezTo>
                      <a:pt x="10693" y="12985"/>
                      <a:pt x="10853" y="14108"/>
                      <a:pt x="11120" y="14982"/>
                    </a:cubicBezTo>
                    <a:cubicBezTo>
                      <a:pt x="10265" y="16980"/>
                      <a:pt x="9035" y="18104"/>
                      <a:pt x="7859" y="17354"/>
                    </a:cubicBezTo>
                    <a:cubicBezTo>
                      <a:pt x="7164" y="16980"/>
                      <a:pt x="6576" y="16106"/>
                      <a:pt x="6201" y="14732"/>
                    </a:cubicBezTo>
                    <a:cubicBezTo>
                      <a:pt x="6095" y="14358"/>
                      <a:pt x="6041" y="14108"/>
                      <a:pt x="5934" y="13734"/>
                    </a:cubicBezTo>
                    <a:cubicBezTo>
                      <a:pt x="6576" y="11611"/>
                      <a:pt x="7003" y="9114"/>
                      <a:pt x="7164" y="6617"/>
                    </a:cubicBezTo>
                    <a:cubicBezTo>
                      <a:pt x="7324" y="4494"/>
                      <a:pt x="7164" y="2122"/>
                      <a:pt x="6415" y="624"/>
                    </a:cubicBezTo>
                    <a:cubicBezTo>
                      <a:pt x="6148" y="124"/>
                      <a:pt x="5881" y="0"/>
                      <a:pt x="5613" y="374"/>
                    </a:cubicBezTo>
                    <a:cubicBezTo>
                      <a:pt x="5346" y="749"/>
                      <a:pt x="5186" y="1498"/>
                      <a:pt x="5132" y="2122"/>
                    </a:cubicBezTo>
                    <a:cubicBezTo>
                      <a:pt x="4865" y="3995"/>
                      <a:pt x="4811" y="5993"/>
                      <a:pt x="4811" y="7865"/>
                    </a:cubicBezTo>
                    <a:cubicBezTo>
                      <a:pt x="4811" y="9613"/>
                      <a:pt x="4865" y="11361"/>
                      <a:pt x="5186" y="13109"/>
                    </a:cubicBezTo>
                    <a:cubicBezTo>
                      <a:pt x="5186" y="13359"/>
                      <a:pt x="5239" y="13484"/>
                      <a:pt x="5239" y="13609"/>
                    </a:cubicBezTo>
                    <a:cubicBezTo>
                      <a:pt x="4918" y="14608"/>
                      <a:pt x="4544" y="15606"/>
                      <a:pt x="4063" y="16356"/>
                    </a:cubicBezTo>
                    <a:cubicBezTo>
                      <a:pt x="3528" y="17479"/>
                      <a:pt x="2726" y="18478"/>
                      <a:pt x="2031" y="17729"/>
                    </a:cubicBezTo>
                    <a:cubicBezTo>
                      <a:pt x="1443" y="16980"/>
                      <a:pt x="1122" y="15357"/>
                      <a:pt x="908" y="13859"/>
                    </a:cubicBezTo>
                    <a:cubicBezTo>
                      <a:pt x="695" y="11861"/>
                      <a:pt x="641" y="9613"/>
                      <a:pt x="748" y="7491"/>
                    </a:cubicBezTo>
                    <a:cubicBezTo>
                      <a:pt x="801" y="6492"/>
                      <a:pt x="908" y="5368"/>
                      <a:pt x="1069" y="4369"/>
                    </a:cubicBezTo>
                    <a:cubicBezTo>
                      <a:pt x="1229" y="3495"/>
                      <a:pt x="641" y="3121"/>
                      <a:pt x="481" y="3995"/>
                    </a:cubicBezTo>
                    <a:cubicBezTo>
                      <a:pt x="160" y="6367"/>
                      <a:pt x="0" y="8989"/>
                      <a:pt x="106" y="11486"/>
                    </a:cubicBezTo>
                    <a:cubicBezTo>
                      <a:pt x="213" y="13609"/>
                      <a:pt x="481" y="15856"/>
                      <a:pt x="1069" y="17604"/>
                    </a:cubicBezTo>
                  </a:path>
                  <a:path w="21600" h="21600">
                    <a:moveTo>
                      <a:pt x="15879" y="8989"/>
                    </a:moveTo>
                    <a:cubicBezTo>
                      <a:pt x="15558" y="6867"/>
                      <a:pt x="15611" y="4494"/>
                      <a:pt x="15932" y="2372"/>
                    </a:cubicBezTo>
                    <a:cubicBezTo>
                      <a:pt x="16413" y="3246"/>
                      <a:pt x="16574" y="4744"/>
                      <a:pt x="16574" y="6242"/>
                    </a:cubicBezTo>
                    <a:cubicBezTo>
                      <a:pt x="16574" y="7741"/>
                      <a:pt x="16467" y="9239"/>
                      <a:pt x="16253" y="10737"/>
                    </a:cubicBezTo>
                    <a:cubicBezTo>
                      <a:pt x="16093" y="10113"/>
                      <a:pt x="15986" y="9613"/>
                      <a:pt x="15879" y="8989"/>
                    </a:cubicBezTo>
                  </a:path>
                  <a:path w="21600" h="21600">
                    <a:moveTo>
                      <a:pt x="10960" y="7366"/>
                    </a:moveTo>
                    <a:cubicBezTo>
                      <a:pt x="11013" y="6367"/>
                      <a:pt x="11120" y="5368"/>
                      <a:pt x="11281" y="4494"/>
                    </a:cubicBezTo>
                    <a:cubicBezTo>
                      <a:pt x="11388" y="4245"/>
                      <a:pt x="11441" y="3995"/>
                      <a:pt x="11548" y="3745"/>
                    </a:cubicBezTo>
                    <a:cubicBezTo>
                      <a:pt x="11548" y="3745"/>
                      <a:pt x="11601" y="3620"/>
                      <a:pt x="11601" y="3620"/>
                    </a:cubicBezTo>
                    <a:cubicBezTo>
                      <a:pt x="11655" y="3620"/>
                      <a:pt x="11601" y="3620"/>
                      <a:pt x="11655" y="3620"/>
                    </a:cubicBezTo>
                    <a:cubicBezTo>
                      <a:pt x="11708" y="3745"/>
                      <a:pt x="11815" y="4120"/>
                      <a:pt x="11869" y="4369"/>
                    </a:cubicBezTo>
                    <a:cubicBezTo>
                      <a:pt x="11976" y="4869"/>
                      <a:pt x="12083" y="5493"/>
                      <a:pt x="12136" y="6117"/>
                    </a:cubicBezTo>
                    <a:cubicBezTo>
                      <a:pt x="12243" y="7241"/>
                      <a:pt x="12297" y="8240"/>
                      <a:pt x="12243" y="9364"/>
                    </a:cubicBezTo>
                    <a:cubicBezTo>
                      <a:pt x="12190" y="10987"/>
                      <a:pt x="11922" y="12485"/>
                      <a:pt x="11548" y="13859"/>
                    </a:cubicBezTo>
                    <a:cubicBezTo>
                      <a:pt x="11067" y="11861"/>
                      <a:pt x="10906" y="9489"/>
                      <a:pt x="10960" y="7366"/>
                    </a:cubicBezTo>
                  </a:path>
                  <a:path w="21600" h="21600">
                    <a:moveTo>
                      <a:pt x="5934" y="1498"/>
                    </a:moveTo>
                    <a:cubicBezTo>
                      <a:pt x="5934" y="1623"/>
                      <a:pt x="5934" y="1623"/>
                      <a:pt x="5934" y="1498"/>
                    </a:cubicBezTo>
                    <a:cubicBezTo>
                      <a:pt x="5934" y="1498"/>
                      <a:pt x="5934" y="1498"/>
                      <a:pt x="5934" y="1498"/>
                    </a:cubicBezTo>
                  </a:path>
                  <a:path w="21600" h="21600">
                    <a:moveTo>
                      <a:pt x="5934" y="1498"/>
                    </a:moveTo>
                    <a:cubicBezTo>
                      <a:pt x="5934" y="1498"/>
                      <a:pt x="5934" y="1498"/>
                      <a:pt x="5934" y="1498"/>
                    </a:cubicBezTo>
                    <a:cubicBezTo>
                      <a:pt x="5934" y="1498"/>
                      <a:pt x="5934" y="1498"/>
                      <a:pt x="5934" y="1498"/>
                    </a:cubicBezTo>
                    <a:cubicBezTo>
                      <a:pt x="5934" y="1498"/>
                      <a:pt x="5934" y="1498"/>
                      <a:pt x="5934" y="1498"/>
                    </a:cubicBezTo>
                  </a:path>
                  <a:path w="21600" h="21600">
                    <a:moveTo>
                      <a:pt x="5667" y="12110"/>
                    </a:moveTo>
                    <a:cubicBezTo>
                      <a:pt x="5560" y="11486"/>
                      <a:pt x="5506" y="10987"/>
                      <a:pt x="5453" y="10362"/>
                    </a:cubicBezTo>
                    <a:cubicBezTo>
                      <a:pt x="5453" y="10362"/>
                      <a:pt x="5453" y="10362"/>
                      <a:pt x="5453" y="10238"/>
                    </a:cubicBezTo>
                    <a:cubicBezTo>
                      <a:pt x="5453" y="10238"/>
                      <a:pt x="5453" y="10238"/>
                      <a:pt x="5453" y="10238"/>
                    </a:cubicBezTo>
                    <a:cubicBezTo>
                      <a:pt x="5453" y="10238"/>
                      <a:pt x="5453" y="10238"/>
                      <a:pt x="5453" y="10238"/>
                    </a:cubicBezTo>
                    <a:cubicBezTo>
                      <a:pt x="5453" y="10113"/>
                      <a:pt x="5453" y="9988"/>
                      <a:pt x="5453" y="9738"/>
                    </a:cubicBezTo>
                    <a:cubicBezTo>
                      <a:pt x="5399" y="8240"/>
                      <a:pt x="5453" y="6617"/>
                      <a:pt x="5506" y="5119"/>
                    </a:cubicBezTo>
                    <a:cubicBezTo>
                      <a:pt x="5560" y="4369"/>
                      <a:pt x="5613" y="3495"/>
                      <a:pt x="5667" y="2746"/>
                    </a:cubicBezTo>
                    <a:cubicBezTo>
                      <a:pt x="5720" y="2497"/>
                      <a:pt x="5774" y="2247"/>
                      <a:pt x="5774" y="1997"/>
                    </a:cubicBezTo>
                    <a:cubicBezTo>
                      <a:pt x="5881" y="1747"/>
                      <a:pt x="5881" y="1747"/>
                      <a:pt x="5934" y="1623"/>
                    </a:cubicBezTo>
                    <a:cubicBezTo>
                      <a:pt x="5934" y="1623"/>
                      <a:pt x="5934" y="1623"/>
                      <a:pt x="5934" y="1623"/>
                    </a:cubicBezTo>
                    <a:cubicBezTo>
                      <a:pt x="5934" y="1623"/>
                      <a:pt x="5934" y="1623"/>
                      <a:pt x="5934" y="1623"/>
                    </a:cubicBezTo>
                    <a:cubicBezTo>
                      <a:pt x="5934" y="1623"/>
                      <a:pt x="5934" y="1623"/>
                      <a:pt x="5934" y="1623"/>
                    </a:cubicBezTo>
                    <a:cubicBezTo>
                      <a:pt x="5934" y="1498"/>
                      <a:pt x="5988" y="1623"/>
                      <a:pt x="5988" y="1623"/>
                    </a:cubicBezTo>
                    <a:cubicBezTo>
                      <a:pt x="6041" y="1747"/>
                      <a:pt x="6095" y="1872"/>
                      <a:pt x="6148" y="1997"/>
                    </a:cubicBezTo>
                    <a:cubicBezTo>
                      <a:pt x="6362" y="2621"/>
                      <a:pt x="6576" y="3495"/>
                      <a:pt x="6629" y="4245"/>
                    </a:cubicBezTo>
                    <a:cubicBezTo>
                      <a:pt x="6736" y="6492"/>
                      <a:pt x="6362" y="8989"/>
                      <a:pt x="5934" y="10987"/>
                    </a:cubicBezTo>
                    <a:cubicBezTo>
                      <a:pt x="5827" y="11361"/>
                      <a:pt x="5774" y="11736"/>
                      <a:pt x="5667" y="12110"/>
                    </a:cubicBezTo>
                    <a:cubicBezTo>
                      <a:pt x="5667" y="12110"/>
                      <a:pt x="5667" y="12110"/>
                      <a:pt x="5667" y="1211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1271108" y="4395070"/>
                <a:ext cx="427695" cy="191054"/>
              </a:xfrm>
              <a:custGeom xmlns:a="http://schemas.openxmlformats.org/drawingml/2006/main">
                <a:gdLst>
                  <a:gd name="T1" fmla="*/ 0 w 21600"/>
                  <a:gd name="T2" fmla="*/ 0 h 21600"/>
                  <a:gd name="T3" fmla="*/ 21600 w 21600"/>
                  <a:gd name="T4" fmla="*/ 21600 h 21600"/>
                </a:gdLst>
                <a:rect l="T1" t="T2" r="T3" b="T4"/>
                <a:pathLst>
                  <a:path w="21600" h="21600">
                    <a:moveTo>
                      <a:pt x="20923" y="1634"/>
                    </a:moveTo>
                    <a:cubicBezTo>
                      <a:pt x="20975" y="4903"/>
                      <a:pt x="20715" y="10041"/>
                      <a:pt x="19101" y="11325"/>
                    </a:cubicBezTo>
                    <a:cubicBezTo>
                      <a:pt x="18581" y="11675"/>
                      <a:pt x="18060" y="11558"/>
                      <a:pt x="17592" y="10975"/>
                    </a:cubicBezTo>
                    <a:cubicBezTo>
                      <a:pt x="17384" y="10741"/>
                      <a:pt x="17227" y="10508"/>
                      <a:pt x="17071" y="10157"/>
                    </a:cubicBezTo>
                    <a:cubicBezTo>
                      <a:pt x="17540" y="7472"/>
                      <a:pt x="17956" y="3736"/>
                      <a:pt x="17123" y="1401"/>
                    </a:cubicBezTo>
                    <a:cubicBezTo>
                      <a:pt x="16915" y="817"/>
                      <a:pt x="16603" y="467"/>
                      <a:pt x="16291" y="233"/>
                    </a:cubicBezTo>
                    <a:cubicBezTo>
                      <a:pt x="16186" y="0"/>
                      <a:pt x="15978" y="350"/>
                      <a:pt x="15926" y="700"/>
                    </a:cubicBezTo>
                    <a:cubicBezTo>
                      <a:pt x="15562" y="3736"/>
                      <a:pt x="15458" y="7705"/>
                      <a:pt x="16395" y="10391"/>
                    </a:cubicBezTo>
                    <a:cubicBezTo>
                      <a:pt x="16186" y="11208"/>
                      <a:pt x="16030" y="12025"/>
                      <a:pt x="15770" y="12843"/>
                    </a:cubicBezTo>
                    <a:cubicBezTo>
                      <a:pt x="15458" y="14010"/>
                      <a:pt x="15041" y="15178"/>
                      <a:pt x="14521" y="15878"/>
                    </a:cubicBezTo>
                    <a:cubicBezTo>
                      <a:pt x="14053" y="16462"/>
                      <a:pt x="13428" y="16696"/>
                      <a:pt x="12855" y="16579"/>
                    </a:cubicBezTo>
                    <a:cubicBezTo>
                      <a:pt x="12439" y="16462"/>
                      <a:pt x="12075" y="16112"/>
                      <a:pt x="11762" y="15411"/>
                    </a:cubicBezTo>
                    <a:cubicBezTo>
                      <a:pt x="11762" y="15411"/>
                      <a:pt x="11762" y="15295"/>
                      <a:pt x="11710" y="15295"/>
                    </a:cubicBezTo>
                    <a:cubicBezTo>
                      <a:pt x="12179" y="13777"/>
                      <a:pt x="12595" y="12259"/>
                      <a:pt x="12803" y="10624"/>
                    </a:cubicBezTo>
                    <a:cubicBezTo>
                      <a:pt x="13012" y="9106"/>
                      <a:pt x="13116" y="7472"/>
                      <a:pt x="12855" y="6071"/>
                    </a:cubicBezTo>
                    <a:cubicBezTo>
                      <a:pt x="12751" y="5370"/>
                      <a:pt x="12595" y="4787"/>
                      <a:pt x="12335" y="4203"/>
                    </a:cubicBezTo>
                    <a:cubicBezTo>
                      <a:pt x="12179" y="3969"/>
                      <a:pt x="12023" y="3619"/>
                      <a:pt x="11814" y="3619"/>
                    </a:cubicBezTo>
                    <a:cubicBezTo>
                      <a:pt x="11450" y="3619"/>
                      <a:pt x="11190" y="4319"/>
                      <a:pt x="11086" y="4903"/>
                    </a:cubicBezTo>
                    <a:cubicBezTo>
                      <a:pt x="10826" y="5837"/>
                      <a:pt x="10721" y="6888"/>
                      <a:pt x="10669" y="7822"/>
                    </a:cubicBezTo>
                    <a:cubicBezTo>
                      <a:pt x="10461" y="10274"/>
                      <a:pt x="10461" y="12959"/>
                      <a:pt x="10982" y="15178"/>
                    </a:cubicBezTo>
                    <a:cubicBezTo>
                      <a:pt x="10982" y="15178"/>
                      <a:pt x="10982" y="15178"/>
                      <a:pt x="10982" y="15178"/>
                    </a:cubicBezTo>
                    <a:cubicBezTo>
                      <a:pt x="10773" y="15878"/>
                      <a:pt x="10513" y="16462"/>
                      <a:pt x="10253" y="17046"/>
                    </a:cubicBezTo>
                    <a:cubicBezTo>
                      <a:pt x="9785" y="18097"/>
                      <a:pt x="9264" y="19031"/>
                      <a:pt x="8692" y="19615"/>
                    </a:cubicBezTo>
                    <a:cubicBezTo>
                      <a:pt x="8171" y="20198"/>
                      <a:pt x="7651" y="20198"/>
                      <a:pt x="7130" y="19848"/>
                    </a:cubicBezTo>
                    <a:cubicBezTo>
                      <a:pt x="6089" y="19148"/>
                      <a:pt x="5465" y="17280"/>
                      <a:pt x="5100" y="15061"/>
                    </a:cubicBezTo>
                    <a:cubicBezTo>
                      <a:pt x="5777" y="13660"/>
                      <a:pt x="6297" y="11675"/>
                      <a:pt x="6558" y="9690"/>
                    </a:cubicBezTo>
                    <a:cubicBezTo>
                      <a:pt x="6870" y="7122"/>
                      <a:pt x="6870" y="3852"/>
                      <a:pt x="5933" y="1984"/>
                    </a:cubicBezTo>
                    <a:cubicBezTo>
                      <a:pt x="5829" y="1634"/>
                      <a:pt x="5621" y="1751"/>
                      <a:pt x="5517" y="1984"/>
                    </a:cubicBezTo>
                    <a:cubicBezTo>
                      <a:pt x="4372" y="4203"/>
                      <a:pt x="3955" y="8056"/>
                      <a:pt x="4111" y="11442"/>
                    </a:cubicBezTo>
                    <a:cubicBezTo>
                      <a:pt x="4111" y="12492"/>
                      <a:pt x="4215" y="13543"/>
                      <a:pt x="4372" y="14711"/>
                    </a:cubicBezTo>
                    <a:cubicBezTo>
                      <a:pt x="3643" y="15762"/>
                      <a:pt x="2758" y="15878"/>
                      <a:pt x="2029" y="14828"/>
                    </a:cubicBezTo>
                    <a:cubicBezTo>
                      <a:pt x="1145" y="13660"/>
                      <a:pt x="728" y="11208"/>
                      <a:pt x="676" y="8990"/>
                    </a:cubicBezTo>
                    <a:cubicBezTo>
                      <a:pt x="572" y="6538"/>
                      <a:pt x="676" y="3852"/>
                      <a:pt x="1197" y="1517"/>
                    </a:cubicBezTo>
                    <a:cubicBezTo>
                      <a:pt x="1353" y="817"/>
                      <a:pt x="832" y="116"/>
                      <a:pt x="676" y="934"/>
                    </a:cubicBezTo>
                    <a:cubicBezTo>
                      <a:pt x="156" y="3152"/>
                      <a:pt x="0" y="5837"/>
                      <a:pt x="52" y="8406"/>
                    </a:cubicBezTo>
                    <a:cubicBezTo>
                      <a:pt x="104" y="11091"/>
                      <a:pt x="468" y="13894"/>
                      <a:pt x="1457" y="15528"/>
                    </a:cubicBezTo>
                    <a:cubicBezTo>
                      <a:pt x="2342" y="17163"/>
                      <a:pt x="3591" y="17280"/>
                      <a:pt x="4580" y="15995"/>
                    </a:cubicBezTo>
                    <a:cubicBezTo>
                      <a:pt x="4892" y="17747"/>
                      <a:pt x="5413" y="19264"/>
                      <a:pt x="6141" y="20315"/>
                    </a:cubicBezTo>
                    <a:cubicBezTo>
                      <a:pt x="6714" y="21132"/>
                      <a:pt x="7494" y="21600"/>
                      <a:pt x="8171" y="21366"/>
                    </a:cubicBezTo>
                    <a:cubicBezTo>
                      <a:pt x="8848" y="21132"/>
                      <a:pt x="9472" y="20315"/>
                      <a:pt x="9993" y="19381"/>
                    </a:cubicBezTo>
                    <a:cubicBezTo>
                      <a:pt x="10461" y="18447"/>
                      <a:pt x="10930" y="17513"/>
                      <a:pt x="11346" y="16345"/>
                    </a:cubicBezTo>
                    <a:cubicBezTo>
                      <a:pt x="11554" y="16812"/>
                      <a:pt x="11814" y="17280"/>
                      <a:pt x="12075" y="17513"/>
                    </a:cubicBezTo>
                    <a:cubicBezTo>
                      <a:pt x="12647" y="18097"/>
                      <a:pt x="13376" y="17980"/>
                      <a:pt x="14000" y="17630"/>
                    </a:cubicBezTo>
                    <a:cubicBezTo>
                      <a:pt x="14625" y="17280"/>
                      <a:pt x="15146" y="16579"/>
                      <a:pt x="15614" y="15411"/>
                    </a:cubicBezTo>
                    <a:cubicBezTo>
                      <a:pt x="16134" y="14244"/>
                      <a:pt x="16499" y="12843"/>
                      <a:pt x="16811" y="11442"/>
                    </a:cubicBezTo>
                    <a:cubicBezTo>
                      <a:pt x="16915" y="11558"/>
                      <a:pt x="17019" y="11792"/>
                      <a:pt x="17071" y="11909"/>
                    </a:cubicBezTo>
                    <a:cubicBezTo>
                      <a:pt x="17644" y="12726"/>
                      <a:pt x="18373" y="13076"/>
                      <a:pt x="19049" y="12726"/>
                    </a:cubicBezTo>
                    <a:cubicBezTo>
                      <a:pt x="19778" y="12376"/>
                      <a:pt x="20402" y="11091"/>
                      <a:pt x="20767" y="9690"/>
                    </a:cubicBezTo>
                    <a:cubicBezTo>
                      <a:pt x="21443" y="7355"/>
                      <a:pt x="21600" y="4319"/>
                      <a:pt x="21495" y="1634"/>
                    </a:cubicBezTo>
                    <a:cubicBezTo>
                      <a:pt x="21495" y="817"/>
                      <a:pt x="20923" y="817"/>
                      <a:pt x="20923" y="1634"/>
                    </a:cubicBezTo>
                  </a:path>
                  <a:path w="21600" h="21600">
                    <a:moveTo>
                      <a:pt x="5360" y="4436"/>
                    </a:moveTo>
                    <a:cubicBezTo>
                      <a:pt x="5465" y="4086"/>
                      <a:pt x="5569" y="3736"/>
                      <a:pt x="5725" y="3385"/>
                    </a:cubicBezTo>
                    <a:cubicBezTo>
                      <a:pt x="6193" y="4787"/>
                      <a:pt x="6245" y="6771"/>
                      <a:pt x="6089" y="8523"/>
                    </a:cubicBezTo>
                    <a:cubicBezTo>
                      <a:pt x="5881" y="10391"/>
                      <a:pt x="5465" y="12376"/>
                      <a:pt x="4892" y="13777"/>
                    </a:cubicBezTo>
                    <a:cubicBezTo>
                      <a:pt x="4840" y="13660"/>
                      <a:pt x="4840" y="13543"/>
                      <a:pt x="4840" y="13427"/>
                    </a:cubicBezTo>
                    <a:cubicBezTo>
                      <a:pt x="4528" y="10508"/>
                      <a:pt x="4632" y="7005"/>
                      <a:pt x="5360" y="4436"/>
                    </a:cubicBezTo>
                  </a:path>
                  <a:path w="21600" h="21600">
                    <a:moveTo>
                      <a:pt x="11762" y="4903"/>
                    </a:moveTo>
                    <a:cubicBezTo>
                      <a:pt x="11762" y="4903"/>
                      <a:pt x="11762" y="4903"/>
                      <a:pt x="11762" y="4903"/>
                    </a:cubicBezTo>
                    <a:cubicBezTo>
                      <a:pt x="11762" y="4903"/>
                      <a:pt x="11762" y="4903"/>
                      <a:pt x="11762" y="4903"/>
                    </a:cubicBezTo>
                    <a:cubicBezTo>
                      <a:pt x="11762" y="4903"/>
                      <a:pt x="11762" y="4903"/>
                      <a:pt x="11762" y="4903"/>
                    </a:cubicBezTo>
                    <a:cubicBezTo>
                      <a:pt x="11762" y="4903"/>
                      <a:pt x="11762" y="4903"/>
                      <a:pt x="11762" y="4903"/>
                    </a:cubicBezTo>
                    <a:cubicBezTo>
                      <a:pt x="11762" y="4903"/>
                      <a:pt x="11762" y="4903"/>
                      <a:pt x="11762" y="4903"/>
                    </a:cubicBezTo>
                  </a:path>
                  <a:path w="21600" h="21600">
                    <a:moveTo>
                      <a:pt x="11138" y="9690"/>
                    </a:moveTo>
                    <a:cubicBezTo>
                      <a:pt x="11190" y="8640"/>
                      <a:pt x="11242" y="7705"/>
                      <a:pt x="11398" y="6771"/>
                    </a:cubicBezTo>
                    <a:cubicBezTo>
                      <a:pt x="11398" y="6538"/>
                      <a:pt x="11450" y="6304"/>
                      <a:pt x="11450" y="6188"/>
                    </a:cubicBezTo>
                    <a:cubicBezTo>
                      <a:pt x="11502" y="5954"/>
                      <a:pt x="11502" y="5954"/>
                      <a:pt x="11554" y="5721"/>
                    </a:cubicBezTo>
                    <a:cubicBezTo>
                      <a:pt x="11606" y="5604"/>
                      <a:pt x="11606" y="5370"/>
                      <a:pt x="11658" y="5254"/>
                    </a:cubicBezTo>
                    <a:cubicBezTo>
                      <a:pt x="11658" y="5254"/>
                      <a:pt x="11658" y="5137"/>
                      <a:pt x="11710" y="5137"/>
                    </a:cubicBezTo>
                    <a:cubicBezTo>
                      <a:pt x="11710" y="5137"/>
                      <a:pt x="11762" y="5020"/>
                      <a:pt x="11762" y="5020"/>
                    </a:cubicBezTo>
                    <a:cubicBezTo>
                      <a:pt x="11762" y="5020"/>
                      <a:pt x="11762" y="5020"/>
                      <a:pt x="11762" y="5020"/>
                    </a:cubicBezTo>
                    <a:cubicBezTo>
                      <a:pt x="11762" y="5020"/>
                      <a:pt x="11762" y="4903"/>
                      <a:pt x="11762" y="4903"/>
                    </a:cubicBezTo>
                    <a:cubicBezTo>
                      <a:pt x="11762" y="4903"/>
                      <a:pt x="11762" y="4903"/>
                      <a:pt x="11762" y="4903"/>
                    </a:cubicBezTo>
                    <a:cubicBezTo>
                      <a:pt x="11762" y="4903"/>
                      <a:pt x="11762" y="4903"/>
                      <a:pt x="11762" y="4903"/>
                    </a:cubicBezTo>
                    <a:cubicBezTo>
                      <a:pt x="11866" y="5137"/>
                      <a:pt x="12023" y="5370"/>
                      <a:pt x="12075" y="5604"/>
                    </a:cubicBezTo>
                    <a:cubicBezTo>
                      <a:pt x="12439" y="6421"/>
                      <a:pt x="12491" y="7705"/>
                      <a:pt x="12387" y="8873"/>
                    </a:cubicBezTo>
                    <a:cubicBezTo>
                      <a:pt x="12283" y="10624"/>
                      <a:pt x="11866" y="12492"/>
                      <a:pt x="11398" y="14010"/>
                    </a:cubicBezTo>
                    <a:cubicBezTo>
                      <a:pt x="11138" y="12726"/>
                      <a:pt x="11086" y="11091"/>
                      <a:pt x="11138" y="9690"/>
                    </a:cubicBezTo>
                  </a:path>
                  <a:path w="21600" h="21600">
                    <a:moveTo>
                      <a:pt x="16447" y="7939"/>
                    </a:moveTo>
                    <a:cubicBezTo>
                      <a:pt x="16134" y="5954"/>
                      <a:pt x="16186" y="3852"/>
                      <a:pt x="16447" y="1751"/>
                    </a:cubicBezTo>
                    <a:cubicBezTo>
                      <a:pt x="17280" y="3152"/>
                      <a:pt x="16967" y="6538"/>
                      <a:pt x="16707" y="8406"/>
                    </a:cubicBezTo>
                    <a:cubicBezTo>
                      <a:pt x="16707" y="8640"/>
                      <a:pt x="16655" y="8756"/>
                      <a:pt x="16655" y="8873"/>
                    </a:cubicBezTo>
                    <a:cubicBezTo>
                      <a:pt x="16551" y="8523"/>
                      <a:pt x="16499" y="8289"/>
                      <a:pt x="16447" y="7939"/>
                    </a:cubicBezTo>
                    <a:close/>
                  </a:path>
                </a:pathLst>
              </a:custGeom>
              <a:solidFill xmlns:a="http://schemas.openxmlformats.org/drawingml/2006/main">
                <a:srgbClr val="DCEBBA"/>
              </a:solidFill>
              <a:ln xmlns:a="http://schemas.openxmlformats.org/drawingml/2006/main" cmpd="sng" cap="flat">
                <a:noFill/>
                <a:prstDash val="solid"/>
                <a:round/>
              </a:ln>
            </p:spPr>
          </p:sp>
          <p:sp>
            <p:nvSpPr>
              <p:cNvPr id="35" name="曲线"/>
              <p:cNvSpPr>
                <a:spLocks xmlns:a="http://schemas.openxmlformats.org/drawingml/2006/main"/>
              </p:cNvSpPr>
              <p:nvPr/>
            </p:nvSpPr>
            <p:spPr>
              <a:xfrm xmlns:a="http://schemas.openxmlformats.org/drawingml/2006/main" rot="0">
                <a:off x="1300210" y="4315676"/>
                <a:ext cx="390666" cy="711571"/>
              </a:xfrm>
              <a:custGeom xmlns:a="http://schemas.openxmlformats.org/drawingml/2006/main">
                <a:gdLst>
                  <a:gd name="T1" fmla="*/ 0 w 21600"/>
                  <a:gd name="T2" fmla="*/ 0 h 21600"/>
                  <a:gd name="T3" fmla="*/ 21600 w 21600"/>
                  <a:gd name="T4" fmla="*/ 21600 h 21600"/>
                </a:gdLst>
                <a:rect l="T1" t="T2" r="T3" b="T4"/>
                <a:pathLst>
                  <a:path w="21600" h="21600">
                    <a:moveTo>
                      <a:pt x="0" y="4917"/>
                    </a:moveTo>
                    <a:lnTo>
                      <a:pt x="2614" y="4164"/>
                    </a:lnTo>
                    <a:lnTo>
                      <a:pt x="6942" y="6141"/>
                    </a:lnTo>
                    <a:lnTo>
                      <a:pt x="7842" y="0"/>
                    </a:lnTo>
                    <a:lnTo>
                      <a:pt x="15428" y="0"/>
                    </a:lnTo>
                    <a:lnTo>
                      <a:pt x="16071" y="3811"/>
                    </a:lnTo>
                    <a:lnTo>
                      <a:pt x="19500" y="2235"/>
                    </a:lnTo>
                    <a:lnTo>
                      <a:pt x="21600" y="2847"/>
                    </a:lnTo>
                    <a:lnTo>
                      <a:pt x="16457" y="6635"/>
                    </a:lnTo>
                    <a:lnTo>
                      <a:pt x="18857" y="21600"/>
                    </a:lnTo>
                    <a:lnTo>
                      <a:pt x="4542" y="21600"/>
                    </a:lnTo>
                    <a:lnTo>
                      <a:pt x="6385" y="9600"/>
                    </a:lnTo>
                    <a:lnTo>
                      <a:pt x="0" y="4917"/>
                    </a:lnTo>
                    <a:close/>
                  </a:path>
                </a:pathLst>
              </a:custGeom>
              <a:solidFill xmlns:a="http://schemas.openxmlformats.org/drawingml/2006/main">
                <a:schemeClr val="accent5"/>
              </a:solidFill>
              <a:ln xmlns:a="http://schemas.openxmlformats.org/drawingml/2006/main" cmpd="sng" cap="flat">
                <a:noFill/>
                <a:prstDash val="solid"/>
                <a:round/>
              </a:ln>
            </p:spPr>
          </p:sp>
          <p:grpSp>
            <p:nvGrpSpPr>
              <p:cNvPr id="48" name="组合"/>
              <p:cNvGrpSpPr>
                <a:grpSpLocks xmlns:a="http://schemas.openxmlformats.org/drawingml/2006/main"/>
              </p:cNvGrpSpPr>
              <p:nvPr/>
            </p:nvGrpSpPr>
            <p:grpSpPr>
              <a:xfrm xmlns:a="http://schemas.openxmlformats.org/drawingml/2006/main">
                <a:off x="1325014" y="4315676"/>
                <a:ext cx="327881" cy="711573"/>
                <a:chOff x="1325014" y="4315676"/>
                <a:chExt cx="327881" cy="711573"/>
              </a:xfrm>
            </p:grpSpPr>
            <p:sp>
              <p:nvSpPr>
                <p:cNvPr id="36" name="曲线"/>
                <p:cNvSpPr>
                  <a:spLocks xmlns:a="http://schemas.openxmlformats.org/drawingml/2006/main"/>
                </p:cNvSpPr>
                <p:nvPr/>
              </p:nvSpPr>
              <p:spPr>
                <a:xfrm xmlns:a="http://schemas.openxmlformats.org/drawingml/2006/main" rot="0">
                  <a:off x="1487792" y="4601701"/>
                  <a:ext cx="111618" cy="243391"/>
                </a:xfrm>
                <a:custGeom xmlns:a="http://schemas.openxmlformats.org/drawingml/2006/main">
                  <a:gdLst>
                    <a:gd name="T1" fmla="*/ 0 w 21600"/>
                    <a:gd name="T2" fmla="*/ 0 h 21600"/>
                    <a:gd name="T3" fmla="*/ 21600 w 21600"/>
                    <a:gd name="T4" fmla="*/ 21600 h 21600"/>
                  </a:gdLst>
                  <a:rect l="T1" t="T2" r="T3" b="T4"/>
                  <a:pathLst>
                    <a:path w="21600" h="21600">
                      <a:moveTo>
                        <a:pt x="12430" y="0"/>
                      </a:moveTo>
                      <a:cubicBezTo>
                        <a:pt x="12022" y="93"/>
                        <a:pt x="12022" y="93"/>
                        <a:pt x="12022" y="93"/>
                      </a:cubicBezTo>
                      <a:cubicBezTo>
                        <a:pt x="14875" y="2431"/>
                        <a:pt x="20988" y="15615"/>
                        <a:pt x="15079" y="19916"/>
                      </a:cubicBezTo>
                      <a:cubicBezTo>
                        <a:pt x="13856" y="20945"/>
                        <a:pt x="11818" y="21413"/>
                        <a:pt x="9373" y="21319"/>
                      </a:cubicBezTo>
                      <a:cubicBezTo>
                        <a:pt x="2445" y="21225"/>
                        <a:pt x="407" y="13184"/>
                        <a:pt x="407" y="10285"/>
                      </a:cubicBezTo>
                      <a:cubicBezTo>
                        <a:pt x="407" y="8789"/>
                        <a:pt x="1833" y="3459"/>
                        <a:pt x="5298" y="2992"/>
                      </a:cubicBezTo>
                      <a:cubicBezTo>
                        <a:pt x="6316" y="2805"/>
                        <a:pt x="7539" y="3179"/>
                        <a:pt x="8966" y="4020"/>
                      </a:cubicBezTo>
                      <a:cubicBezTo>
                        <a:pt x="11818" y="5890"/>
                        <a:pt x="14671" y="15802"/>
                        <a:pt x="11411" y="17859"/>
                      </a:cubicBezTo>
                      <a:cubicBezTo>
                        <a:pt x="11003" y="18140"/>
                        <a:pt x="10392" y="18233"/>
                        <a:pt x="9577" y="18140"/>
                      </a:cubicBezTo>
                      <a:cubicBezTo>
                        <a:pt x="4890" y="17392"/>
                        <a:pt x="4483" y="11594"/>
                        <a:pt x="5501" y="8602"/>
                      </a:cubicBezTo>
                      <a:cubicBezTo>
                        <a:pt x="5909" y="7480"/>
                        <a:pt x="6316" y="7200"/>
                        <a:pt x="6520" y="7200"/>
                      </a:cubicBezTo>
                      <a:cubicBezTo>
                        <a:pt x="8966" y="7200"/>
                        <a:pt x="9984" y="12155"/>
                        <a:pt x="10188" y="14119"/>
                      </a:cubicBezTo>
                      <a:cubicBezTo>
                        <a:pt x="10596" y="14119"/>
                        <a:pt x="10596" y="14119"/>
                        <a:pt x="10596" y="14119"/>
                      </a:cubicBezTo>
                      <a:cubicBezTo>
                        <a:pt x="10596" y="13371"/>
                        <a:pt x="9781" y="7012"/>
                        <a:pt x="6520" y="7012"/>
                      </a:cubicBezTo>
                      <a:cubicBezTo>
                        <a:pt x="6316" y="7012"/>
                        <a:pt x="5501" y="7012"/>
                        <a:pt x="5094" y="8602"/>
                      </a:cubicBezTo>
                      <a:cubicBezTo>
                        <a:pt x="4075" y="11127"/>
                        <a:pt x="4075" y="17485"/>
                        <a:pt x="9373" y="18327"/>
                      </a:cubicBezTo>
                      <a:cubicBezTo>
                        <a:pt x="10392" y="18514"/>
                        <a:pt x="11207" y="18327"/>
                        <a:pt x="11818" y="17953"/>
                      </a:cubicBezTo>
                      <a:cubicBezTo>
                        <a:pt x="15283" y="15802"/>
                        <a:pt x="12226" y="5890"/>
                        <a:pt x="9373" y="3927"/>
                      </a:cubicBezTo>
                      <a:cubicBezTo>
                        <a:pt x="7743" y="2992"/>
                        <a:pt x="6520" y="2618"/>
                        <a:pt x="5094" y="2805"/>
                      </a:cubicBezTo>
                      <a:cubicBezTo>
                        <a:pt x="1222" y="3366"/>
                        <a:pt x="0" y="9070"/>
                        <a:pt x="0" y="10285"/>
                      </a:cubicBezTo>
                      <a:cubicBezTo>
                        <a:pt x="0" y="12529"/>
                        <a:pt x="1630" y="21413"/>
                        <a:pt x="9373" y="21600"/>
                      </a:cubicBezTo>
                      <a:cubicBezTo>
                        <a:pt x="9577" y="21600"/>
                        <a:pt x="9577" y="21600"/>
                        <a:pt x="9781" y="21600"/>
                      </a:cubicBezTo>
                      <a:cubicBezTo>
                        <a:pt x="12226" y="21600"/>
                        <a:pt x="14060" y="21038"/>
                        <a:pt x="15486" y="20010"/>
                      </a:cubicBezTo>
                      <a:cubicBezTo>
                        <a:pt x="21600" y="15615"/>
                        <a:pt x="15283" y="2431"/>
                        <a:pt x="12430" y="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37" name="曲线"/>
                <p:cNvSpPr>
                  <a:spLocks xmlns:a="http://schemas.openxmlformats.org/drawingml/2006/main"/>
                </p:cNvSpPr>
                <p:nvPr/>
              </p:nvSpPr>
              <p:spPr>
                <a:xfrm xmlns:a="http://schemas.openxmlformats.org/drawingml/2006/main" rot="0">
                  <a:off x="1442059" y="4315676"/>
                  <a:ext cx="95341" cy="711572"/>
                </a:xfrm>
                <a:custGeom xmlns:a="http://schemas.openxmlformats.org/drawingml/2006/main">
                  <a:gdLst>
                    <a:gd name="T1" fmla="*/ 0 w 21600"/>
                    <a:gd name="T2" fmla="*/ 0 h 21600"/>
                    <a:gd name="T3" fmla="*/ 21600 w 21600"/>
                    <a:gd name="T4" fmla="*/ 21600 h 21600"/>
                  </a:gdLst>
                  <a:rect l="T1" t="T2" r="T3" b="T4"/>
                  <a:pathLst>
                    <a:path w="21600" h="21600">
                      <a:moveTo>
                        <a:pt x="12479" y="17631"/>
                      </a:moveTo>
                      <a:cubicBezTo>
                        <a:pt x="8640" y="16767"/>
                        <a:pt x="4560" y="15872"/>
                        <a:pt x="2880" y="14879"/>
                      </a:cubicBezTo>
                      <a:cubicBezTo>
                        <a:pt x="1199" y="13888"/>
                        <a:pt x="719" y="12544"/>
                        <a:pt x="1199" y="11392"/>
                      </a:cubicBezTo>
                      <a:cubicBezTo>
                        <a:pt x="1679" y="10528"/>
                        <a:pt x="2880" y="9279"/>
                        <a:pt x="5999" y="8192"/>
                      </a:cubicBezTo>
                      <a:cubicBezTo>
                        <a:pt x="7199" y="7839"/>
                        <a:pt x="8400" y="7487"/>
                        <a:pt x="9839" y="7135"/>
                      </a:cubicBezTo>
                      <a:cubicBezTo>
                        <a:pt x="11999" y="6559"/>
                        <a:pt x="14160" y="5952"/>
                        <a:pt x="15600" y="5312"/>
                      </a:cubicBezTo>
                      <a:cubicBezTo>
                        <a:pt x="18479" y="4064"/>
                        <a:pt x="18719" y="2752"/>
                        <a:pt x="19200" y="1504"/>
                      </a:cubicBezTo>
                      <a:cubicBezTo>
                        <a:pt x="19200" y="1023"/>
                        <a:pt x="19440" y="511"/>
                        <a:pt x="19680" y="0"/>
                      </a:cubicBezTo>
                      <a:cubicBezTo>
                        <a:pt x="19200" y="0"/>
                        <a:pt x="19200" y="0"/>
                        <a:pt x="19200" y="0"/>
                      </a:cubicBezTo>
                      <a:cubicBezTo>
                        <a:pt x="18960" y="511"/>
                        <a:pt x="18719" y="1023"/>
                        <a:pt x="18719" y="1504"/>
                      </a:cubicBezTo>
                      <a:cubicBezTo>
                        <a:pt x="18239" y="2752"/>
                        <a:pt x="17760" y="4032"/>
                        <a:pt x="15120" y="5279"/>
                      </a:cubicBezTo>
                      <a:cubicBezTo>
                        <a:pt x="13680" y="5919"/>
                        <a:pt x="11519" y="6527"/>
                        <a:pt x="9360" y="7103"/>
                      </a:cubicBezTo>
                      <a:cubicBezTo>
                        <a:pt x="7919" y="7455"/>
                        <a:pt x="6719" y="7808"/>
                        <a:pt x="5519" y="8192"/>
                      </a:cubicBezTo>
                      <a:cubicBezTo>
                        <a:pt x="2399" y="9279"/>
                        <a:pt x="1199" y="10528"/>
                        <a:pt x="719" y="11392"/>
                      </a:cubicBezTo>
                      <a:cubicBezTo>
                        <a:pt x="0" y="12544"/>
                        <a:pt x="719" y="13888"/>
                        <a:pt x="2399" y="14912"/>
                      </a:cubicBezTo>
                      <a:cubicBezTo>
                        <a:pt x="4080" y="15904"/>
                        <a:pt x="8160" y="16799"/>
                        <a:pt x="11999" y="17664"/>
                      </a:cubicBezTo>
                      <a:cubicBezTo>
                        <a:pt x="12960" y="17887"/>
                        <a:pt x="13680" y="18080"/>
                        <a:pt x="14639" y="18272"/>
                      </a:cubicBezTo>
                      <a:cubicBezTo>
                        <a:pt x="18719" y="19296"/>
                        <a:pt x="19920" y="20447"/>
                        <a:pt x="21119" y="21600"/>
                      </a:cubicBezTo>
                      <a:cubicBezTo>
                        <a:pt x="21600" y="21600"/>
                        <a:pt x="21600" y="21600"/>
                        <a:pt x="21600" y="21600"/>
                      </a:cubicBezTo>
                      <a:cubicBezTo>
                        <a:pt x="20400" y="20447"/>
                        <a:pt x="19200" y="19264"/>
                        <a:pt x="15120" y="18239"/>
                      </a:cubicBezTo>
                      <a:cubicBezTo>
                        <a:pt x="14160" y="18048"/>
                        <a:pt x="13199" y="17823"/>
                        <a:pt x="12479" y="17631"/>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38" name="曲线"/>
                <p:cNvSpPr>
                  <a:spLocks xmlns:a="http://schemas.openxmlformats.org/drawingml/2006/main"/>
                </p:cNvSpPr>
                <p:nvPr/>
              </p:nvSpPr>
              <p:spPr>
                <a:xfrm xmlns:a="http://schemas.openxmlformats.org/drawingml/2006/main" rot="0">
                  <a:off x="1550578" y="4315676"/>
                  <a:ext cx="66661" cy="711572"/>
                </a:xfrm>
                <a:custGeom xmlns:a="http://schemas.openxmlformats.org/drawingml/2006/main">
                  <a:gdLst>
                    <a:gd name="T1" fmla="*/ 0 w 21600"/>
                    <a:gd name="T2" fmla="*/ 0 h 21600"/>
                    <a:gd name="T3" fmla="*/ 21600 w 21600"/>
                    <a:gd name="T4" fmla="*/ 21600 h 21600"/>
                  </a:gdLst>
                  <a:rect l="T1" t="T2" r="T3" b="T4"/>
                  <a:pathLst>
                    <a:path w="21600" h="21600">
                      <a:moveTo>
                        <a:pt x="9942" y="17823"/>
                      </a:moveTo>
                      <a:cubicBezTo>
                        <a:pt x="11314" y="17439"/>
                        <a:pt x="13028" y="17088"/>
                        <a:pt x="14742" y="16767"/>
                      </a:cubicBezTo>
                      <a:cubicBezTo>
                        <a:pt x="17485" y="16191"/>
                        <a:pt x="19885" y="15680"/>
                        <a:pt x="20571" y="15007"/>
                      </a:cubicBezTo>
                      <a:cubicBezTo>
                        <a:pt x="21257" y="14336"/>
                        <a:pt x="21600" y="13632"/>
                        <a:pt x="21257" y="12928"/>
                      </a:cubicBezTo>
                      <a:cubicBezTo>
                        <a:pt x="19542" y="10879"/>
                        <a:pt x="19542" y="10879"/>
                        <a:pt x="19542" y="10879"/>
                      </a:cubicBezTo>
                      <a:cubicBezTo>
                        <a:pt x="17828" y="10048"/>
                        <a:pt x="14742" y="9216"/>
                        <a:pt x="11657" y="8384"/>
                      </a:cubicBezTo>
                      <a:cubicBezTo>
                        <a:pt x="8228" y="7455"/>
                        <a:pt x="4800" y="6463"/>
                        <a:pt x="3085" y="5471"/>
                      </a:cubicBezTo>
                      <a:cubicBezTo>
                        <a:pt x="1028" y="4032"/>
                        <a:pt x="2399" y="2560"/>
                        <a:pt x="3771" y="1119"/>
                      </a:cubicBezTo>
                      <a:cubicBezTo>
                        <a:pt x="4114" y="768"/>
                        <a:pt x="4457" y="384"/>
                        <a:pt x="4800" y="0"/>
                      </a:cubicBezTo>
                      <a:cubicBezTo>
                        <a:pt x="4114" y="0"/>
                        <a:pt x="4114" y="0"/>
                        <a:pt x="4114" y="0"/>
                      </a:cubicBezTo>
                      <a:cubicBezTo>
                        <a:pt x="3771" y="384"/>
                        <a:pt x="3428" y="768"/>
                        <a:pt x="3085" y="1119"/>
                      </a:cubicBezTo>
                      <a:cubicBezTo>
                        <a:pt x="1714" y="2560"/>
                        <a:pt x="0" y="4032"/>
                        <a:pt x="2399" y="5471"/>
                      </a:cubicBezTo>
                      <a:cubicBezTo>
                        <a:pt x="4114" y="6496"/>
                        <a:pt x="7542" y="7455"/>
                        <a:pt x="10971" y="8416"/>
                      </a:cubicBezTo>
                      <a:cubicBezTo>
                        <a:pt x="14742" y="9408"/>
                        <a:pt x="18514" y="10463"/>
                        <a:pt x="19885" y="11519"/>
                      </a:cubicBezTo>
                      <a:cubicBezTo>
                        <a:pt x="20914" y="12639"/>
                        <a:pt x="20914" y="13888"/>
                        <a:pt x="19885" y="15007"/>
                      </a:cubicBezTo>
                      <a:cubicBezTo>
                        <a:pt x="19200" y="15647"/>
                        <a:pt x="16799" y="16191"/>
                        <a:pt x="13714" y="16736"/>
                      </a:cubicBezTo>
                      <a:cubicBezTo>
                        <a:pt x="12342" y="17055"/>
                        <a:pt x="10628" y="17408"/>
                        <a:pt x="9257" y="17792"/>
                      </a:cubicBezTo>
                      <a:cubicBezTo>
                        <a:pt x="5142" y="18976"/>
                        <a:pt x="5828" y="20320"/>
                        <a:pt x="7542" y="21600"/>
                      </a:cubicBezTo>
                      <a:cubicBezTo>
                        <a:pt x="8228" y="21600"/>
                        <a:pt x="8228" y="21600"/>
                        <a:pt x="8228" y="21600"/>
                      </a:cubicBezTo>
                      <a:cubicBezTo>
                        <a:pt x="6514" y="20320"/>
                        <a:pt x="5828" y="18976"/>
                        <a:pt x="9942" y="17823"/>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39" name="曲线"/>
                <p:cNvSpPr>
                  <a:spLocks xmlns:a="http://schemas.openxmlformats.org/drawingml/2006/main"/>
                </p:cNvSpPr>
                <p:nvPr/>
              </p:nvSpPr>
              <p:spPr>
                <a:xfrm xmlns:a="http://schemas.openxmlformats.org/drawingml/2006/main" rot="0">
                  <a:off x="1611813" y="4904003"/>
                  <a:ext cx="18602" cy="123246"/>
                </a:xfrm>
                <a:custGeom xmlns:a="http://schemas.openxmlformats.org/drawingml/2006/main">
                  <a:gdLst>
                    <a:gd name="T1" fmla="*/ 0 w 21600"/>
                    <a:gd name="T2" fmla="*/ 0 h 21600"/>
                    <a:gd name="T3" fmla="*/ 21600 w 21600"/>
                    <a:gd name="T4" fmla="*/ 21600 h 21600"/>
                  </a:gdLst>
                  <a:rect l="T1" t="T2" r="T3" b="T4"/>
                  <a:pathLst>
                    <a:path w="21600" h="21600">
                      <a:moveTo>
                        <a:pt x="21600" y="738"/>
                      </a:moveTo>
                      <a:cubicBezTo>
                        <a:pt x="21600" y="0"/>
                        <a:pt x="21600" y="0"/>
                        <a:pt x="21600" y="0"/>
                      </a:cubicBezTo>
                      <a:cubicBezTo>
                        <a:pt x="8400" y="3138"/>
                        <a:pt x="2400" y="6646"/>
                        <a:pt x="1200" y="10707"/>
                      </a:cubicBezTo>
                      <a:cubicBezTo>
                        <a:pt x="1200" y="14215"/>
                        <a:pt x="1200" y="17907"/>
                        <a:pt x="0" y="21600"/>
                      </a:cubicBezTo>
                      <a:cubicBezTo>
                        <a:pt x="2400" y="21600"/>
                        <a:pt x="2400" y="21600"/>
                        <a:pt x="2400" y="21600"/>
                      </a:cubicBezTo>
                      <a:cubicBezTo>
                        <a:pt x="3600" y="17907"/>
                        <a:pt x="3600" y="14215"/>
                        <a:pt x="3600" y="10707"/>
                      </a:cubicBezTo>
                      <a:cubicBezTo>
                        <a:pt x="4799" y="7015"/>
                        <a:pt x="10800" y="3507"/>
                        <a:pt x="21600" y="738"/>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0" name="曲线"/>
                <p:cNvSpPr>
                  <a:spLocks xmlns:a="http://schemas.openxmlformats.org/drawingml/2006/main"/>
                </p:cNvSpPr>
                <p:nvPr/>
              </p:nvSpPr>
              <p:spPr>
                <a:xfrm xmlns:a="http://schemas.openxmlformats.org/drawingml/2006/main" rot="0">
                  <a:off x="1406403" y="4315676"/>
                  <a:ext cx="84489" cy="306953"/>
                </a:xfrm>
                <a:custGeom xmlns:a="http://schemas.openxmlformats.org/drawingml/2006/main">
                  <a:gdLst>
                    <a:gd name="T1" fmla="*/ 0 w 21600"/>
                    <a:gd name="T2" fmla="*/ 0 h 21600"/>
                    <a:gd name="T3" fmla="*/ 21600 w 21600"/>
                    <a:gd name="T4" fmla="*/ 21600 h 21600"/>
                  </a:gdLst>
                  <a:rect l="T1" t="T2" r="T3" b="T4"/>
                  <a:pathLst>
                    <a:path w="21600" h="21600">
                      <a:moveTo>
                        <a:pt x="21060" y="0"/>
                      </a:moveTo>
                      <a:cubicBezTo>
                        <a:pt x="20519" y="9204"/>
                        <a:pt x="13769" y="16107"/>
                        <a:pt x="0" y="21451"/>
                      </a:cubicBezTo>
                      <a:cubicBezTo>
                        <a:pt x="539" y="21600"/>
                        <a:pt x="539" y="21600"/>
                        <a:pt x="539" y="21600"/>
                      </a:cubicBezTo>
                      <a:cubicBezTo>
                        <a:pt x="14310" y="16255"/>
                        <a:pt x="21060" y="9278"/>
                        <a:pt x="21600" y="0"/>
                      </a:cubicBezTo>
                      <a:lnTo>
                        <a:pt x="21060" y="0"/>
                      </a:ln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1" name="曲线"/>
                <p:cNvSpPr>
                  <a:spLocks xmlns:a="http://schemas.openxmlformats.org/drawingml/2006/main"/>
                </p:cNvSpPr>
                <p:nvPr/>
              </p:nvSpPr>
              <p:spPr>
                <a:xfrm xmlns:a="http://schemas.openxmlformats.org/drawingml/2006/main" rot="0">
                  <a:off x="1362220" y="4502483"/>
                  <a:ext cx="47283" cy="61235"/>
                </a:xfrm>
                <a:custGeom xmlns:a="http://schemas.openxmlformats.org/drawingml/2006/main">
                  <a:gdLst>
                    <a:gd name="T1" fmla="*/ 0 w 21600"/>
                    <a:gd name="T2" fmla="*/ 0 h 21600"/>
                    <a:gd name="T3" fmla="*/ 21600 w 21600"/>
                    <a:gd name="T4" fmla="*/ 21600 h 21600"/>
                  </a:gdLst>
                  <a:rect l="T1" t="T2" r="T3" b="T4"/>
                  <a:pathLst>
                    <a:path w="21600" h="21600">
                      <a:moveTo>
                        <a:pt x="9119" y="12289"/>
                      </a:moveTo>
                      <a:cubicBezTo>
                        <a:pt x="11519" y="9682"/>
                        <a:pt x="13920" y="7448"/>
                        <a:pt x="16799" y="5213"/>
                      </a:cubicBezTo>
                      <a:cubicBezTo>
                        <a:pt x="18240" y="3724"/>
                        <a:pt x="19679" y="2234"/>
                        <a:pt x="21600" y="744"/>
                      </a:cubicBezTo>
                      <a:cubicBezTo>
                        <a:pt x="20640" y="0"/>
                        <a:pt x="20640" y="0"/>
                        <a:pt x="20640" y="0"/>
                      </a:cubicBezTo>
                      <a:cubicBezTo>
                        <a:pt x="19200" y="1489"/>
                        <a:pt x="17280" y="2979"/>
                        <a:pt x="15839" y="4468"/>
                      </a:cubicBezTo>
                      <a:cubicBezTo>
                        <a:pt x="13439" y="6703"/>
                        <a:pt x="10559" y="8937"/>
                        <a:pt x="8160" y="11544"/>
                      </a:cubicBezTo>
                      <a:cubicBezTo>
                        <a:pt x="6240" y="13406"/>
                        <a:pt x="4800" y="15641"/>
                        <a:pt x="2880" y="17875"/>
                      </a:cubicBezTo>
                      <a:cubicBezTo>
                        <a:pt x="1920" y="18993"/>
                        <a:pt x="960" y="20110"/>
                        <a:pt x="0" y="20855"/>
                      </a:cubicBezTo>
                      <a:cubicBezTo>
                        <a:pt x="960" y="21600"/>
                        <a:pt x="960" y="21600"/>
                        <a:pt x="960" y="21600"/>
                      </a:cubicBezTo>
                      <a:cubicBezTo>
                        <a:pt x="1920" y="20482"/>
                        <a:pt x="2880" y="19365"/>
                        <a:pt x="3359" y="18248"/>
                      </a:cubicBezTo>
                      <a:cubicBezTo>
                        <a:pt x="5760" y="16013"/>
                        <a:pt x="7199" y="13779"/>
                        <a:pt x="9119" y="12289"/>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2" name="曲线"/>
                <p:cNvSpPr>
                  <a:spLocks xmlns:a="http://schemas.openxmlformats.org/drawingml/2006/main"/>
                </p:cNvSpPr>
                <p:nvPr/>
              </p:nvSpPr>
              <p:spPr>
                <a:xfrm xmlns:a="http://schemas.openxmlformats.org/drawingml/2006/main" rot="0">
                  <a:off x="1429656" y="4315676"/>
                  <a:ext cx="18602" cy="155801"/>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19200" y="0"/>
                        <a:pt x="19200" y="0"/>
                        <a:pt x="19200" y="0"/>
                      </a:cubicBezTo>
                      <a:cubicBezTo>
                        <a:pt x="18000" y="7297"/>
                        <a:pt x="11999" y="14448"/>
                        <a:pt x="1200" y="19994"/>
                      </a:cubicBezTo>
                      <a:cubicBezTo>
                        <a:pt x="1200" y="19994"/>
                        <a:pt x="1200" y="20140"/>
                        <a:pt x="0" y="20140"/>
                      </a:cubicBezTo>
                      <a:cubicBezTo>
                        <a:pt x="0" y="21600"/>
                        <a:pt x="0" y="21600"/>
                        <a:pt x="0" y="21600"/>
                      </a:cubicBezTo>
                      <a:cubicBezTo>
                        <a:pt x="1200" y="21162"/>
                        <a:pt x="2400" y="20578"/>
                        <a:pt x="3600" y="19994"/>
                      </a:cubicBezTo>
                      <a:cubicBezTo>
                        <a:pt x="14400" y="14448"/>
                        <a:pt x="21600" y="7297"/>
                        <a:pt x="21600" y="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3" name="曲线"/>
                <p:cNvSpPr>
                  <a:spLocks xmlns:a="http://schemas.openxmlformats.org/drawingml/2006/main"/>
                </p:cNvSpPr>
                <p:nvPr/>
              </p:nvSpPr>
              <p:spPr>
                <a:xfrm xmlns:a="http://schemas.openxmlformats.org/drawingml/2006/main" rot="0">
                  <a:off x="1325014" y="4461401"/>
                  <a:ext cx="34881" cy="52709"/>
                </a:xfrm>
                <a:custGeom xmlns:a="http://schemas.openxmlformats.org/drawingml/2006/main">
                  <a:gdLst>
                    <a:gd name="T1" fmla="*/ 0 w 21600"/>
                    <a:gd name="T2" fmla="*/ 0 h 21600"/>
                    <a:gd name="T3" fmla="*/ 21600 w 21600"/>
                    <a:gd name="T4" fmla="*/ 21600 h 21600"/>
                  </a:gdLst>
                  <a:rect l="T1" t="T2" r="T3" b="T4"/>
                  <a:pathLst>
                    <a:path w="21600" h="21600">
                      <a:moveTo>
                        <a:pt x="21600" y="863"/>
                      </a:moveTo>
                      <a:cubicBezTo>
                        <a:pt x="20290" y="0"/>
                        <a:pt x="20290" y="0"/>
                        <a:pt x="20290" y="0"/>
                      </a:cubicBezTo>
                      <a:cubicBezTo>
                        <a:pt x="14399" y="6480"/>
                        <a:pt x="7854" y="12959"/>
                        <a:pt x="1309" y="19440"/>
                      </a:cubicBezTo>
                      <a:cubicBezTo>
                        <a:pt x="654" y="19872"/>
                        <a:pt x="654" y="20303"/>
                        <a:pt x="0" y="20736"/>
                      </a:cubicBezTo>
                      <a:cubicBezTo>
                        <a:pt x="654" y="21600"/>
                        <a:pt x="654" y="21600"/>
                        <a:pt x="654" y="21600"/>
                      </a:cubicBezTo>
                      <a:cubicBezTo>
                        <a:pt x="1309" y="21167"/>
                        <a:pt x="1963" y="20736"/>
                        <a:pt x="2618" y="19872"/>
                      </a:cubicBezTo>
                      <a:cubicBezTo>
                        <a:pt x="9163" y="13824"/>
                        <a:pt x="15709" y="7343"/>
                        <a:pt x="21600" y="863"/>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4" name="曲线"/>
                <p:cNvSpPr>
                  <a:spLocks xmlns:a="http://schemas.openxmlformats.org/drawingml/2006/main"/>
                </p:cNvSpPr>
                <p:nvPr/>
              </p:nvSpPr>
              <p:spPr>
                <a:xfrm xmlns:a="http://schemas.openxmlformats.org/drawingml/2006/main" rot="0">
                  <a:off x="1397877" y="4841992"/>
                  <a:ext cx="93015" cy="185257"/>
                </a:xfrm>
                <a:custGeom xmlns:a="http://schemas.openxmlformats.org/drawingml/2006/main">
                  <a:gdLst>
                    <a:gd name="T1" fmla="*/ 0 w 21600"/>
                    <a:gd name="T2" fmla="*/ 0 h 21600"/>
                    <a:gd name="T3" fmla="*/ 21600 w 21600"/>
                    <a:gd name="T4" fmla="*/ 21600 h 21600"/>
                  </a:gdLst>
                  <a:rect l="T1" t="T2" r="T3" b="T4"/>
                  <a:pathLst>
                    <a:path w="21600" h="21600">
                      <a:moveTo>
                        <a:pt x="17427" y="9818"/>
                      </a:moveTo>
                      <a:cubicBezTo>
                        <a:pt x="14972" y="8099"/>
                        <a:pt x="12027" y="6627"/>
                        <a:pt x="9081" y="5277"/>
                      </a:cubicBezTo>
                      <a:cubicBezTo>
                        <a:pt x="5645" y="3559"/>
                        <a:pt x="2454" y="1840"/>
                        <a:pt x="0" y="0"/>
                      </a:cubicBezTo>
                      <a:cubicBezTo>
                        <a:pt x="0" y="368"/>
                        <a:pt x="0" y="368"/>
                        <a:pt x="0" y="368"/>
                      </a:cubicBezTo>
                      <a:cubicBezTo>
                        <a:pt x="2454" y="2209"/>
                        <a:pt x="5645" y="3804"/>
                        <a:pt x="8590" y="5400"/>
                      </a:cubicBezTo>
                      <a:cubicBezTo>
                        <a:pt x="11536" y="6872"/>
                        <a:pt x="14481" y="8345"/>
                        <a:pt x="16936" y="9940"/>
                      </a:cubicBezTo>
                      <a:cubicBezTo>
                        <a:pt x="21109" y="13254"/>
                        <a:pt x="21109" y="17181"/>
                        <a:pt x="21109" y="20863"/>
                      </a:cubicBezTo>
                      <a:cubicBezTo>
                        <a:pt x="21109" y="21109"/>
                        <a:pt x="21109" y="21231"/>
                        <a:pt x="21109" y="21600"/>
                      </a:cubicBezTo>
                      <a:cubicBezTo>
                        <a:pt x="21600" y="21600"/>
                        <a:pt x="21600" y="21600"/>
                        <a:pt x="21600" y="21600"/>
                      </a:cubicBezTo>
                      <a:cubicBezTo>
                        <a:pt x="21600" y="21231"/>
                        <a:pt x="21600" y="21109"/>
                        <a:pt x="21600" y="20863"/>
                      </a:cubicBezTo>
                      <a:cubicBezTo>
                        <a:pt x="21600" y="17059"/>
                        <a:pt x="21600" y="13131"/>
                        <a:pt x="17427" y="9818"/>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5" name="曲线"/>
                <p:cNvSpPr>
                  <a:spLocks xmlns:a="http://schemas.openxmlformats.org/drawingml/2006/main"/>
                </p:cNvSpPr>
                <p:nvPr/>
              </p:nvSpPr>
              <p:spPr>
                <a:xfrm xmlns:a="http://schemas.openxmlformats.org/drawingml/2006/main" rot="0">
                  <a:off x="1392450" y="4910204"/>
                  <a:ext cx="48834" cy="117045"/>
                </a:xfrm>
                <a:custGeom xmlns:a="http://schemas.openxmlformats.org/drawingml/2006/main">
                  <a:gdLst>
                    <a:gd name="T1" fmla="*/ 0 w 21600"/>
                    <a:gd name="T2" fmla="*/ 0 h 21600"/>
                    <a:gd name="T3" fmla="*/ 21600 w 21600"/>
                    <a:gd name="T4" fmla="*/ 21600 h 21600"/>
                  </a:gdLst>
                  <a:rect l="T1" t="T2" r="T3" b="T4"/>
                  <a:pathLst>
                    <a:path w="21600" h="21600">
                      <a:moveTo>
                        <a:pt x="13617" y="3308"/>
                      </a:moveTo>
                      <a:cubicBezTo>
                        <a:pt x="10330" y="1556"/>
                        <a:pt x="5634" y="389"/>
                        <a:pt x="0" y="0"/>
                      </a:cubicBezTo>
                      <a:cubicBezTo>
                        <a:pt x="0" y="389"/>
                        <a:pt x="0" y="389"/>
                        <a:pt x="0" y="389"/>
                      </a:cubicBezTo>
                      <a:cubicBezTo>
                        <a:pt x="5165" y="778"/>
                        <a:pt x="9860" y="1945"/>
                        <a:pt x="13147" y="3697"/>
                      </a:cubicBezTo>
                      <a:cubicBezTo>
                        <a:pt x="20660" y="7783"/>
                        <a:pt x="20660" y="15178"/>
                        <a:pt x="18312" y="21600"/>
                      </a:cubicBezTo>
                      <a:cubicBezTo>
                        <a:pt x="19252" y="21600"/>
                        <a:pt x="19252" y="21600"/>
                        <a:pt x="19252" y="21600"/>
                      </a:cubicBezTo>
                      <a:cubicBezTo>
                        <a:pt x="21600" y="15178"/>
                        <a:pt x="21600" y="7589"/>
                        <a:pt x="13617" y="3308"/>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6" name="曲线"/>
                <p:cNvSpPr>
                  <a:spLocks xmlns:a="http://schemas.openxmlformats.org/drawingml/2006/main"/>
                </p:cNvSpPr>
                <p:nvPr/>
              </p:nvSpPr>
              <p:spPr>
                <a:xfrm xmlns:a="http://schemas.openxmlformats.org/drawingml/2006/main" rot="0">
                  <a:off x="1593985" y="4435822"/>
                  <a:ext cx="15503" cy="84489"/>
                </a:xfrm>
                <a:custGeom xmlns:a="http://schemas.openxmlformats.org/drawingml/2006/main">
                  <a:gdLst>
                    <a:gd name="T1" fmla="*/ 0 w 21600"/>
                    <a:gd name="T2" fmla="*/ 0 h 21600"/>
                    <a:gd name="T3" fmla="*/ 21600 w 21600"/>
                    <a:gd name="T4" fmla="*/ 21600 h 21600"/>
                  </a:gdLst>
                  <a:rect l="T1" t="T2" r="T3" b="T4"/>
                  <a:pathLst>
                    <a:path w="21600" h="21600">
                      <a:moveTo>
                        <a:pt x="1439" y="8910"/>
                      </a:moveTo>
                      <a:cubicBezTo>
                        <a:pt x="5759" y="13230"/>
                        <a:pt x="12960" y="17549"/>
                        <a:pt x="20160" y="21600"/>
                      </a:cubicBezTo>
                      <a:cubicBezTo>
                        <a:pt x="21600" y="21059"/>
                        <a:pt x="21600" y="21059"/>
                        <a:pt x="21600" y="21059"/>
                      </a:cubicBezTo>
                      <a:cubicBezTo>
                        <a:pt x="14399" y="17009"/>
                        <a:pt x="8640" y="12960"/>
                        <a:pt x="5759" y="8639"/>
                      </a:cubicBezTo>
                      <a:cubicBezTo>
                        <a:pt x="4320" y="7559"/>
                        <a:pt x="2880" y="4050"/>
                        <a:pt x="4320" y="0"/>
                      </a:cubicBezTo>
                      <a:cubicBezTo>
                        <a:pt x="0" y="540"/>
                        <a:pt x="0" y="540"/>
                        <a:pt x="0" y="540"/>
                      </a:cubicBezTo>
                      <a:cubicBezTo>
                        <a:pt x="0" y="4320"/>
                        <a:pt x="1439" y="7829"/>
                        <a:pt x="1439" y="891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47" name="曲线"/>
                <p:cNvSpPr>
                  <a:spLocks xmlns:a="http://schemas.openxmlformats.org/drawingml/2006/main"/>
                </p:cNvSpPr>
                <p:nvPr/>
              </p:nvSpPr>
              <p:spPr>
                <a:xfrm xmlns:a="http://schemas.openxmlformats.org/drawingml/2006/main" rot="0">
                  <a:off x="1637393" y="4400165"/>
                  <a:ext cx="15503" cy="62785"/>
                </a:xfrm>
                <a:custGeom xmlns:a="http://schemas.openxmlformats.org/drawingml/2006/main">
                  <a:gdLst>
                    <a:gd name="T1" fmla="*/ 0 w 21600"/>
                    <a:gd name="T2" fmla="*/ 0 h 21600"/>
                    <a:gd name="T3" fmla="*/ 21600 w 21600"/>
                    <a:gd name="T4" fmla="*/ 21600 h 21600"/>
                  </a:gdLst>
                  <a:rect l="T1" t="T2" r="T3" b="T4"/>
                  <a:pathLst>
                    <a:path w="21600" h="21600">
                      <a:moveTo>
                        <a:pt x="21600" y="20880"/>
                      </a:moveTo>
                      <a:cubicBezTo>
                        <a:pt x="11520" y="14040"/>
                        <a:pt x="5759" y="6840"/>
                        <a:pt x="2880" y="0"/>
                      </a:cubicBezTo>
                      <a:cubicBezTo>
                        <a:pt x="0" y="720"/>
                        <a:pt x="0" y="720"/>
                        <a:pt x="0" y="720"/>
                      </a:cubicBezTo>
                      <a:cubicBezTo>
                        <a:pt x="2880" y="7560"/>
                        <a:pt x="10079" y="14760"/>
                        <a:pt x="18719" y="21600"/>
                      </a:cubicBezTo>
                      <a:lnTo>
                        <a:pt x="21600" y="20880"/>
                      </a:lnTo>
                      <a:close/>
                    </a:path>
                  </a:pathLst>
                </a:custGeom>
                <a:solidFill xmlns:a="http://schemas.openxmlformats.org/drawingml/2006/main">
                  <a:srgbClr val="FF8302">
                    <a:alpha val="39000"/>
                  </a:srgbClr>
                </a:solidFill>
                <a:ln xmlns:a="http://schemas.openxmlformats.org/drawingml/2006/main" cmpd="sng" cap="flat">
                  <a:noFill/>
                  <a:prstDash val="solid"/>
                  <a:round/>
                </a:ln>
              </p:spPr>
            </p:sp>
          </p:grpSp>
        </p:grpSp>
      </p:grpSp>
      <p:grpSp>
        <p:nvGrpSpPr>
          <p:cNvPr id="74" name="组合"/>
          <p:cNvGrpSpPr>
            <a:grpSpLocks xmlns:a="http://schemas.openxmlformats.org/drawingml/2006/main"/>
          </p:cNvGrpSpPr>
          <p:nvPr/>
        </p:nvGrpSpPr>
        <p:grpSpPr>
          <a:xfrm xmlns:a="http://schemas.openxmlformats.org/drawingml/2006/main">
            <a:off x="-318540" y="4321894"/>
            <a:ext cx="3948133" cy="1357518"/>
            <a:chOff x="-318540" y="4321894"/>
            <a:chExt cx="3948133" cy="1357518"/>
          </a:xfrm>
        </p:grpSpPr>
        <p:grpSp>
          <p:nvGrpSpPr>
            <p:cNvPr id="59" name="组合"/>
            <p:cNvGrpSpPr>
              <a:grpSpLocks xmlns:a="http://schemas.openxmlformats.org/drawingml/2006/main"/>
            </p:cNvGrpSpPr>
            <p:nvPr/>
          </p:nvGrpSpPr>
          <p:grpSpPr>
            <a:xfrm xmlns:a="http://schemas.openxmlformats.org/drawingml/2006/main">
              <a:off x="370842" y="4846096"/>
              <a:ext cx="3258749" cy="833316"/>
              <a:chOff x="370842" y="4846096"/>
              <a:chExt cx="3258749" cy="833316"/>
            </a:xfrm>
          </p:grpSpPr>
          <p:sp>
            <p:nvSpPr>
              <p:cNvPr id="51" name="曲线"/>
              <p:cNvSpPr>
                <a:spLocks xmlns:a="http://schemas.openxmlformats.org/drawingml/2006/main"/>
              </p:cNvSpPr>
              <p:nvPr/>
            </p:nvSpPr>
            <p:spPr>
              <a:xfrm xmlns:a="http://schemas.openxmlformats.org/drawingml/2006/main" rot="0">
                <a:off x="370842" y="4846096"/>
                <a:ext cx="3258749" cy="5712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8244" y="0"/>
                      <a:pt x="11029" y="0"/>
                    </a:cubicBezTo>
                    <a:cubicBezTo>
                      <a:pt x="3814" y="0"/>
                      <a:pt x="0" y="21600"/>
                      <a:pt x="0" y="21600"/>
                    </a:cubicBezTo>
                    <a:lnTo>
                      <a:pt x="21600" y="21600"/>
                    </a:lnTo>
                    <a:close/>
                  </a:path>
                </a:pathLst>
              </a:custGeom>
              <a:solidFill xmlns:a="http://schemas.openxmlformats.org/drawingml/2006/main">
                <a:srgbClr val="8CA861"/>
              </a:solidFill>
              <a:ln xmlns:a="http://schemas.openxmlformats.org/drawingml/2006/main" cmpd="sng" cap="flat">
                <a:noFill/>
                <a:prstDash val="solid"/>
                <a:round/>
              </a:ln>
            </p:spPr>
          </p:sp>
          <p:sp>
            <p:nvSpPr>
              <p:cNvPr id="52" name="曲线"/>
              <p:cNvSpPr>
                <a:spLocks xmlns:a="http://schemas.openxmlformats.org/drawingml/2006/main"/>
              </p:cNvSpPr>
              <p:nvPr/>
            </p:nvSpPr>
            <p:spPr>
              <a:xfrm xmlns:a="http://schemas.openxmlformats.org/drawingml/2006/main" rot="0">
                <a:off x="1411556" y="5390048"/>
                <a:ext cx="991037" cy="289363"/>
              </a:xfrm>
              <a:custGeom xmlns:a="http://schemas.openxmlformats.org/drawingml/2006/main">
                <a:gdLst>
                  <a:gd name="T1" fmla="*/ 0 w 21600"/>
                  <a:gd name="T2" fmla="*/ 0 h 21600"/>
                  <a:gd name="T3" fmla="*/ 21600 w 21600"/>
                  <a:gd name="T4" fmla="*/ 21600 h 21600"/>
                </a:gdLst>
                <a:rect l="T1" t="T2" r="T3" b="T4"/>
                <a:pathLst>
                  <a:path w="21600" h="21600">
                    <a:moveTo>
                      <a:pt x="662" y="21600"/>
                    </a:moveTo>
                    <a:cubicBezTo>
                      <a:pt x="220" y="21347"/>
                      <a:pt x="0" y="20336"/>
                      <a:pt x="36" y="18821"/>
                    </a:cubicBezTo>
                    <a:cubicBezTo>
                      <a:pt x="110" y="15915"/>
                      <a:pt x="1067" y="11242"/>
                      <a:pt x="3017" y="7199"/>
                    </a:cubicBezTo>
                    <a:cubicBezTo>
                      <a:pt x="4562" y="3915"/>
                      <a:pt x="7285" y="0"/>
                      <a:pt x="11333" y="0"/>
                    </a:cubicBezTo>
                    <a:cubicBezTo>
                      <a:pt x="11333" y="0"/>
                      <a:pt x="11333" y="0"/>
                      <a:pt x="11370" y="0"/>
                    </a:cubicBezTo>
                    <a:cubicBezTo>
                      <a:pt x="18913" y="126"/>
                      <a:pt x="21600" y="21094"/>
                      <a:pt x="21600" y="21347"/>
                    </a:cubicBezTo>
                    <a:cubicBezTo>
                      <a:pt x="21489" y="21473"/>
                      <a:pt x="21489" y="21473"/>
                      <a:pt x="21489" y="21473"/>
                    </a:cubicBezTo>
                    <a:cubicBezTo>
                      <a:pt x="21452" y="21347"/>
                      <a:pt x="18840" y="505"/>
                      <a:pt x="11370" y="378"/>
                    </a:cubicBezTo>
                    <a:cubicBezTo>
                      <a:pt x="11333" y="378"/>
                      <a:pt x="11333" y="378"/>
                      <a:pt x="11333" y="378"/>
                    </a:cubicBezTo>
                    <a:cubicBezTo>
                      <a:pt x="7322" y="378"/>
                      <a:pt x="4636" y="4294"/>
                      <a:pt x="3090" y="7578"/>
                    </a:cubicBezTo>
                    <a:cubicBezTo>
                      <a:pt x="1177" y="11494"/>
                      <a:pt x="220" y="16168"/>
                      <a:pt x="183" y="18821"/>
                    </a:cubicBezTo>
                    <a:cubicBezTo>
                      <a:pt x="147" y="19705"/>
                      <a:pt x="220" y="20968"/>
                      <a:pt x="699" y="21221"/>
                    </a:cubicBezTo>
                    <a:lnTo>
                      <a:pt x="662"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1269979" y="5311809"/>
                <a:ext cx="1307722" cy="330345"/>
              </a:xfrm>
              <a:custGeom xmlns:a="http://schemas.openxmlformats.org/drawingml/2006/main">
                <a:gdLst>
                  <a:gd name="T1" fmla="*/ 0 w 21600"/>
                  <a:gd name="T2" fmla="*/ 0 h 21600"/>
                  <a:gd name="T3" fmla="*/ 21600 w 21600"/>
                  <a:gd name="T4" fmla="*/ 21600 h 21600"/>
                </a:gdLst>
                <a:rect l="T1" t="T2" r="T3" b="T4"/>
                <a:pathLst>
                  <a:path w="21600" h="21600">
                    <a:moveTo>
                      <a:pt x="306" y="21600"/>
                    </a:moveTo>
                    <a:cubicBezTo>
                      <a:pt x="111" y="21489"/>
                      <a:pt x="0" y="20935"/>
                      <a:pt x="0" y="19938"/>
                    </a:cubicBezTo>
                    <a:cubicBezTo>
                      <a:pt x="111" y="15286"/>
                      <a:pt x="3762" y="0"/>
                      <a:pt x="11148" y="0"/>
                    </a:cubicBezTo>
                    <a:cubicBezTo>
                      <a:pt x="11176" y="0"/>
                      <a:pt x="11176" y="0"/>
                      <a:pt x="11176" y="0"/>
                    </a:cubicBezTo>
                    <a:cubicBezTo>
                      <a:pt x="15078" y="0"/>
                      <a:pt x="17698" y="5759"/>
                      <a:pt x="19230" y="10633"/>
                    </a:cubicBezTo>
                    <a:cubicBezTo>
                      <a:pt x="20875" y="15950"/>
                      <a:pt x="21600" y="21267"/>
                      <a:pt x="21600" y="21378"/>
                    </a:cubicBezTo>
                    <a:cubicBezTo>
                      <a:pt x="21516" y="21489"/>
                      <a:pt x="21516" y="21489"/>
                      <a:pt x="21516" y="21489"/>
                    </a:cubicBezTo>
                    <a:cubicBezTo>
                      <a:pt x="21516" y="21489"/>
                      <a:pt x="20791" y="16172"/>
                      <a:pt x="19147" y="10966"/>
                    </a:cubicBezTo>
                    <a:cubicBezTo>
                      <a:pt x="17642" y="6092"/>
                      <a:pt x="15050" y="332"/>
                      <a:pt x="11176" y="332"/>
                    </a:cubicBezTo>
                    <a:cubicBezTo>
                      <a:pt x="11176" y="332"/>
                      <a:pt x="11176" y="332"/>
                      <a:pt x="11148" y="332"/>
                    </a:cubicBezTo>
                    <a:cubicBezTo>
                      <a:pt x="3818" y="332"/>
                      <a:pt x="195" y="15396"/>
                      <a:pt x="111" y="19938"/>
                    </a:cubicBezTo>
                    <a:cubicBezTo>
                      <a:pt x="83" y="20713"/>
                      <a:pt x="167" y="21156"/>
                      <a:pt x="334" y="21267"/>
                    </a:cubicBezTo>
                    <a:lnTo>
                      <a:pt x="306"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1123435" y="5233569"/>
                <a:ext cx="1629374" cy="371328"/>
              </a:xfrm>
              <a:custGeom xmlns:a="http://schemas.openxmlformats.org/drawingml/2006/main">
                <a:gdLst>
                  <a:gd name="T1" fmla="*/ 0 w 21600"/>
                  <a:gd name="T2" fmla="*/ 0 h 21600"/>
                  <a:gd name="T3" fmla="*/ 21600 w 21600"/>
                  <a:gd name="T4" fmla="*/ 21600 h 21600"/>
                </a:gdLst>
                <a:rect l="T1" t="T2" r="T3" b="T4"/>
                <a:pathLst>
                  <a:path w="21600" h="21600">
                    <a:moveTo>
                      <a:pt x="178" y="21600"/>
                    </a:moveTo>
                    <a:cubicBezTo>
                      <a:pt x="67" y="21600"/>
                      <a:pt x="0" y="21207"/>
                      <a:pt x="0" y="20618"/>
                    </a:cubicBezTo>
                    <a:cubicBezTo>
                      <a:pt x="89" y="16494"/>
                      <a:pt x="3845" y="0"/>
                      <a:pt x="11090" y="0"/>
                    </a:cubicBezTo>
                    <a:cubicBezTo>
                      <a:pt x="11090" y="0"/>
                      <a:pt x="11113" y="0"/>
                      <a:pt x="11113" y="0"/>
                    </a:cubicBezTo>
                    <a:cubicBezTo>
                      <a:pt x="14959" y="98"/>
                      <a:pt x="17597" y="5890"/>
                      <a:pt x="19140" y="10701"/>
                    </a:cubicBezTo>
                    <a:cubicBezTo>
                      <a:pt x="20817" y="16003"/>
                      <a:pt x="21600" y="21305"/>
                      <a:pt x="21600" y="21403"/>
                    </a:cubicBezTo>
                    <a:cubicBezTo>
                      <a:pt x="21532" y="21600"/>
                      <a:pt x="21532" y="21600"/>
                      <a:pt x="21532" y="21600"/>
                    </a:cubicBezTo>
                    <a:cubicBezTo>
                      <a:pt x="21532" y="21501"/>
                      <a:pt x="20772" y="16199"/>
                      <a:pt x="19095" y="10996"/>
                    </a:cubicBezTo>
                    <a:cubicBezTo>
                      <a:pt x="17575" y="6185"/>
                      <a:pt x="14936" y="392"/>
                      <a:pt x="11113" y="392"/>
                    </a:cubicBezTo>
                    <a:cubicBezTo>
                      <a:pt x="11113" y="392"/>
                      <a:pt x="11090" y="392"/>
                      <a:pt x="11090" y="392"/>
                    </a:cubicBezTo>
                    <a:cubicBezTo>
                      <a:pt x="7222" y="392"/>
                      <a:pt x="4516" y="5105"/>
                      <a:pt x="2929" y="9032"/>
                    </a:cubicBezTo>
                    <a:cubicBezTo>
                      <a:pt x="1118" y="13549"/>
                      <a:pt x="111" y="18654"/>
                      <a:pt x="89" y="20618"/>
                    </a:cubicBezTo>
                    <a:cubicBezTo>
                      <a:pt x="67" y="21207"/>
                      <a:pt x="134" y="21305"/>
                      <a:pt x="178" y="21305"/>
                    </a:cubicBezTo>
                    <a:lnTo>
                      <a:pt x="178"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975649" y="5155330"/>
                <a:ext cx="1953510" cy="413553"/>
              </a:xfrm>
              <a:custGeom xmlns:a="http://schemas.openxmlformats.org/drawingml/2006/main">
                <a:gdLst>
                  <a:gd name="T1" fmla="*/ 0 w 21600"/>
                  <a:gd name="T2" fmla="*/ 0 h 21600"/>
                  <a:gd name="T3" fmla="*/ 21600 w 21600"/>
                  <a:gd name="T4" fmla="*/ 21600 h 21600"/>
                </a:gdLst>
                <a:rect l="T1" t="T2" r="T3" b="T4"/>
                <a:pathLst>
                  <a:path w="21600" h="21600">
                    <a:moveTo>
                      <a:pt x="93" y="21600"/>
                    </a:moveTo>
                    <a:cubicBezTo>
                      <a:pt x="37" y="21511"/>
                      <a:pt x="0" y="21247"/>
                      <a:pt x="0" y="20982"/>
                    </a:cubicBezTo>
                    <a:cubicBezTo>
                      <a:pt x="37" y="19395"/>
                      <a:pt x="1007" y="14106"/>
                      <a:pt x="2853" y="9257"/>
                    </a:cubicBezTo>
                    <a:cubicBezTo>
                      <a:pt x="4476" y="5025"/>
                      <a:pt x="7218" y="0"/>
                      <a:pt x="11061" y="0"/>
                    </a:cubicBezTo>
                    <a:cubicBezTo>
                      <a:pt x="11061" y="0"/>
                      <a:pt x="11061" y="0"/>
                      <a:pt x="11079" y="0"/>
                    </a:cubicBezTo>
                    <a:cubicBezTo>
                      <a:pt x="14884" y="0"/>
                      <a:pt x="17533" y="5818"/>
                      <a:pt x="19100" y="10667"/>
                    </a:cubicBezTo>
                    <a:cubicBezTo>
                      <a:pt x="20797" y="15957"/>
                      <a:pt x="21600" y="21247"/>
                      <a:pt x="21600" y="21335"/>
                    </a:cubicBezTo>
                    <a:cubicBezTo>
                      <a:pt x="21562" y="21511"/>
                      <a:pt x="21562" y="21511"/>
                      <a:pt x="21562" y="21511"/>
                    </a:cubicBezTo>
                    <a:cubicBezTo>
                      <a:pt x="21544" y="21423"/>
                      <a:pt x="20741" y="16133"/>
                      <a:pt x="19063" y="10932"/>
                    </a:cubicBezTo>
                    <a:cubicBezTo>
                      <a:pt x="17515" y="6083"/>
                      <a:pt x="14866" y="352"/>
                      <a:pt x="11079" y="352"/>
                    </a:cubicBezTo>
                    <a:cubicBezTo>
                      <a:pt x="11061" y="352"/>
                      <a:pt x="11061" y="352"/>
                      <a:pt x="11061" y="352"/>
                    </a:cubicBezTo>
                    <a:cubicBezTo>
                      <a:pt x="7237" y="352"/>
                      <a:pt x="4513" y="5289"/>
                      <a:pt x="2891" y="9521"/>
                    </a:cubicBezTo>
                    <a:cubicBezTo>
                      <a:pt x="1063" y="14282"/>
                      <a:pt x="93" y="19395"/>
                      <a:pt x="74" y="20982"/>
                    </a:cubicBezTo>
                    <a:cubicBezTo>
                      <a:pt x="55" y="21159"/>
                      <a:pt x="74" y="21247"/>
                      <a:pt x="93" y="21247"/>
                    </a:cubicBezTo>
                    <a:lnTo>
                      <a:pt x="93"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825378" y="5077089"/>
                <a:ext cx="2278889" cy="454536"/>
              </a:xfrm>
              <a:custGeom xmlns:a="http://schemas.openxmlformats.org/drawingml/2006/main">
                <a:gdLst>
                  <a:gd name="T1" fmla="*/ 0 w 21600"/>
                  <a:gd name="T2" fmla="*/ 0 h 21600"/>
                  <a:gd name="T3" fmla="*/ 21600 w 21600"/>
                  <a:gd name="T4" fmla="*/ 21600 h 21600"/>
                </a:gdLst>
                <a:rect l="T1" t="T2" r="T3" b="T4"/>
                <a:pathLst>
                  <a:path w="21600" h="21600">
                    <a:moveTo>
                      <a:pt x="47" y="21600"/>
                    </a:moveTo>
                    <a:cubicBezTo>
                      <a:pt x="15" y="21519"/>
                      <a:pt x="0" y="21439"/>
                      <a:pt x="0" y="21198"/>
                    </a:cubicBezTo>
                    <a:cubicBezTo>
                      <a:pt x="15" y="19994"/>
                      <a:pt x="1007" y="14694"/>
                      <a:pt x="2845" y="9715"/>
                    </a:cubicBezTo>
                    <a:cubicBezTo>
                      <a:pt x="4492" y="5299"/>
                      <a:pt x="7242" y="0"/>
                      <a:pt x="11047" y="0"/>
                    </a:cubicBezTo>
                    <a:cubicBezTo>
                      <a:pt x="11047" y="0"/>
                      <a:pt x="11047" y="0"/>
                      <a:pt x="11047" y="0"/>
                    </a:cubicBezTo>
                    <a:cubicBezTo>
                      <a:pt x="14837" y="0"/>
                      <a:pt x="17507" y="5781"/>
                      <a:pt x="19073" y="10679"/>
                    </a:cubicBezTo>
                    <a:cubicBezTo>
                      <a:pt x="20784" y="15979"/>
                      <a:pt x="21599" y="21278"/>
                      <a:pt x="21599" y="21359"/>
                    </a:cubicBezTo>
                    <a:cubicBezTo>
                      <a:pt x="21568" y="21519"/>
                      <a:pt x="21568" y="21519"/>
                      <a:pt x="21568" y="21519"/>
                    </a:cubicBezTo>
                    <a:cubicBezTo>
                      <a:pt x="21552" y="21439"/>
                      <a:pt x="20736" y="16139"/>
                      <a:pt x="19041" y="10920"/>
                    </a:cubicBezTo>
                    <a:cubicBezTo>
                      <a:pt x="17475" y="6022"/>
                      <a:pt x="14821" y="240"/>
                      <a:pt x="11047" y="240"/>
                    </a:cubicBezTo>
                    <a:cubicBezTo>
                      <a:pt x="11047" y="240"/>
                      <a:pt x="11047" y="240"/>
                      <a:pt x="11047" y="240"/>
                    </a:cubicBezTo>
                    <a:cubicBezTo>
                      <a:pt x="7402" y="240"/>
                      <a:pt x="4732" y="5139"/>
                      <a:pt x="3133" y="9234"/>
                    </a:cubicBezTo>
                    <a:cubicBezTo>
                      <a:pt x="1263" y="14052"/>
                      <a:pt x="255" y="19271"/>
                      <a:pt x="79" y="20877"/>
                    </a:cubicBezTo>
                    <a:cubicBezTo>
                      <a:pt x="47" y="21198"/>
                      <a:pt x="47" y="21278"/>
                      <a:pt x="47" y="21278"/>
                    </a:cubicBezTo>
                    <a:lnTo>
                      <a:pt x="47"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672625" y="5000091"/>
                <a:ext cx="2606751" cy="494276"/>
              </a:xfrm>
              <a:custGeom xmlns:a="http://schemas.openxmlformats.org/drawingml/2006/main">
                <a:gdLst>
                  <a:gd name="T1" fmla="*/ 0 w 21600"/>
                  <a:gd name="T2" fmla="*/ 0 h 21600"/>
                  <a:gd name="T3" fmla="*/ 21600 w 21600"/>
                  <a:gd name="T4" fmla="*/ 21600 h 21600"/>
                </a:gdLst>
                <a:rect l="T1" t="T2" r="T3" b="T4"/>
                <a:pathLst>
                  <a:path w="21600" h="21600">
                    <a:moveTo>
                      <a:pt x="27" y="21600"/>
                    </a:moveTo>
                    <a:cubicBezTo>
                      <a:pt x="13" y="21600"/>
                      <a:pt x="0" y="21526"/>
                      <a:pt x="0" y="21378"/>
                    </a:cubicBezTo>
                    <a:cubicBezTo>
                      <a:pt x="13" y="20494"/>
                      <a:pt x="1048" y="15038"/>
                      <a:pt x="2838" y="10099"/>
                    </a:cubicBezTo>
                    <a:cubicBezTo>
                      <a:pt x="4487" y="5455"/>
                      <a:pt x="7269" y="0"/>
                      <a:pt x="11044" y="0"/>
                    </a:cubicBezTo>
                    <a:cubicBezTo>
                      <a:pt x="11044" y="0"/>
                      <a:pt x="11044" y="0"/>
                      <a:pt x="11044" y="0"/>
                    </a:cubicBezTo>
                    <a:cubicBezTo>
                      <a:pt x="14805" y="0"/>
                      <a:pt x="17475" y="5823"/>
                      <a:pt x="19055" y="10689"/>
                    </a:cubicBezTo>
                    <a:cubicBezTo>
                      <a:pt x="20761" y="15923"/>
                      <a:pt x="21600" y="21305"/>
                      <a:pt x="21600" y="21378"/>
                    </a:cubicBezTo>
                    <a:cubicBezTo>
                      <a:pt x="21572" y="21526"/>
                      <a:pt x="21572" y="21526"/>
                      <a:pt x="21572" y="21526"/>
                    </a:cubicBezTo>
                    <a:cubicBezTo>
                      <a:pt x="21558" y="21452"/>
                      <a:pt x="20733" y="16144"/>
                      <a:pt x="19027" y="10910"/>
                    </a:cubicBezTo>
                    <a:cubicBezTo>
                      <a:pt x="17447" y="6045"/>
                      <a:pt x="14791" y="221"/>
                      <a:pt x="11044" y="221"/>
                    </a:cubicBezTo>
                    <a:cubicBezTo>
                      <a:pt x="11044" y="221"/>
                      <a:pt x="11044" y="221"/>
                      <a:pt x="11044" y="221"/>
                    </a:cubicBezTo>
                    <a:cubicBezTo>
                      <a:pt x="5466" y="221"/>
                      <a:pt x="1663" y="12458"/>
                      <a:pt x="307" y="19683"/>
                    </a:cubicBezTo>
                    <a:cubicBezTo>
                      <a:pt x="97" y="20862"/>
                      <a:pt x="55" y="21305"/>
                      <a:pt x="55" y="21378"/>
                    </a:cubicBezTo>
                    <a:cubicBezTo>
                      <a:pt x="55" y="21378"/>
                      <a:pt x="41" y="21305"/>
                      <a:pt x="41" y="21305"/>
                    </a:cubicBezTo>
                    <a:lnTo>
                      <a:pt x="27"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521113" y="4920610"/>
                <a:ext cx="2934612" cy="536501"/>
              </a:xfrm>
              <a:custGeom xmlns:a="http://schemas.openxmlformats.org/drawingml/2006/main">
                <a:gdLst>
                  <a:gd name="T1" fmla="*/ 0 w 21600"/>
                  <a:gd name="T2" fmla="*/ 0 h 21600"/>
                  <a:gd name="T3" fmla="*/ 21600 w 21600"/>
                  <a:gd name="T4" fmla="*/ 21600 h 21600"/>
                </a:gdLst>
                <a:rect l="T1" t="T2" r="T3" b="T4"/>
                <a:pathLst>
                  <a:path w="21600" h="21600">
                    <a:moveTo>
                      <a:pt x="24" y="21600"/>
                    </a:moveTo>
                    <a:cubicBezTo>
                      <a:pt x="0" y="21464"/>
                      <a:pt x="0" y="21464"/>
                      <a:pt x="0" y="21464"/>
                    </a:cubicBezTo>
                    <a:cubicBezTo>
                      <a:pt x="0" y="21056"/>
                      <a:pt x="931" y="15758"/>
                      <a:pt x="2819" y="10460"/>
                    </a:cubicBezTo>
                    <a:cubicBezTo>
                      <a:pt x="4496" y="5705"/>
                      <a:pt x="7291" y="0"/>
                      <a:pt x="11029" y="0"/>
                    </a:cubicBezTo>
                    <a:cubicBezTo>
                      <a:pt x="11029" y="0"/>
                      <a:pt x="11029" y="0"/>
                      <a:pt x="11042" y="0"/>
                    </a:cubicBezTo>
                    <a:cubicBezTo>
                      <a:pt x="14780" y="0"/>
                      <a:pt x="17451" y="5841"/>
                      <a:pt x="19041" y="10732"/>
                    </a:cubicBezTo>
                    <a:cubicBezTo>
                      <a:pt x="20755" y="15962"/>
                      <a:pt x="21600" y="21328"/>
                      <a:pt x="21600" y="21396"/>
                    </a:cubicBezTo>
                    <a:cubicBezTo>
                      <a:pt x="21575" y="21532"/>
                      <a:pt x="21575" y="21532"/>
                      <a:pt x="21575" y="21532"/>
                    </a:cubicBezTo>
                    <a:cubicBezTo>
                      <a:pt x="21562" y="21464"/>
                      <a:pt x="20730" y="16166"/>
                      <a:pt x="19016" y="10867"/>
                    </a:cubicBezTo>
                    <a:cubicBezTo>
                      <a:pt x="17438" y="6045"/>
                      <a:pt x="14768" y="271"/>
                      <a:pt x="11042" y="271"/>
                    </a:cubicBezTo>
                    <a:cubicBezTo>
                      <a:pt x="11042" y="271"/>
                      <a:pt x="11029" y="271"/>
                      <a:pt x="11029" y="271"/>
                    </a:cubicBezTo>
                    <a:cubicBezTo>
                      <a:pt x="7315" y="271"/>
                      <a:pt x="4546" y="5841"/>
                      <a:pt x="2881" y="10528"/>
                    </a:cubicBezTo>
                    <a:cubicBezTo>
                      <a:pt x="1055" y="15622"/>
                      <a:pt x="74" y="20988"/>
                      <a:pt x="37" y="21464"/>
                    </a:cubicBezTo>
                    <a:cubicBezTo>
                      <a:pt x="37" y="21464"/>
                      <a:pt x="37" y="21464"/>
                      <a:pt x="37" y="21396"/>
                    </a:cubicBezTo>
                    <a:cubicBezTo>
                      <a:pt x="24" y="21464"/>
                      <a:pt x="24" y="21464"/>
                      <a:pt x="24" y="21464"/>
                    </a:cubicBezTo>
                    <a:lnTo>
                      <a:pt x="24"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73" name="组合"/>
            <p:cNvGrpSpPr>
              <a:grpSpLocks xmlns:a="http://schemas.openxmlformats.org/drawingml/2006/main"/>
            </p:cNvGrpSpPr>
            <p:nvPr/>
          </p:nvGrpSpPr>
          <p:grpSpPr>
            <a:xfrm xmlns:a="http://schemas.openxmlformats.org/drawingml/2006/main" flipH="1">
              <a:off x="-318540" y="4321894"/>
              <a:ext cx="2549663" cy="1266847"/>
              <a:chOff x="-318540" y="4321894"/>
              <a:chExt cx="2549663" cy="1266847"/>
            </a:xfrm>
          </p:grpSpPr>
          <p:sp>
            <p:nvSpPr>
              <p:cNvPr id="60" name="曲线"/>
              <p:cNvSpPr>
                <a:spLocks xmlns:a="http://schemas.openxmlformats.org/drawingml/2006/main"/>
              </p:cNvSpPr>
              <p:nvPr/>
            </p:nvSpPr>
            <p:spPr>
              <a:xfrm xmlns:a="http://schemas.openxmlformats.org/drawingml/2006/main" rot="0">
                <a:off x="-318540" y="4321894"/>
                <a:ext cx="2418720" cy="1192327"/>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3591" y="12965"/>
                      <a:pt x="10438" y="6640"/>
                    </a:cubicBezTo>
                    <a:cubicBezTo>
                      <a:pt x="17272" y="341"/>
                      <a:pt x="21600" y="0"/>
                      <a:pt x="21600" y="0"/>
                    </a:cubicBezTo>
                    <a:cubicBezTo>
                      <a:pt x="21600" y="21600"/>
                      <a:pt x="21600" y="21600"/>
                      <a:pt x="21600" y="21600"/>
                    </a:cubicBezTo>
                    <a:lnTo>
                      <a:pt x="0" y="21600"/>
                    </a:lnTo>
                    <a:close/>
                  </a:path>
                </a:pathLst>
              </a:custGeom>
              <a:solidFill xmlns:a="http://schemas.openxmlformats.org/drawingml/2006/main">
                <a:srgbClr val="587F37"/>
              </a:solidFill>
              <a:ln xmlns:a="http://schemas.openxmlformats.org/drawingml/2006/main" cmpd="sng" cap="flat">
                <a:noFill/>
                <a:prstDash val="solid"/>
                <a:round/>
              </a:ln>
            </p:spPr>
          </p:sp>
          <p:sp>
            <p:nvSpPr>
              <p:cNvPr id="61" name="曲线"/>
              <p:cNvSpPr>
                <a:spLocks xmlns:a="http://schemas.openxmlformats.org/drawingml/2006/main"/>
              </p:cNvSpPr>
              <p:nvPr/>
            </p:nvSpPr>
            <p:spPr>
              <a:xfrm xmlns:a="http://schemas.openxmlformats.org/drawingml/2006/main" rot="0">
                <a:off x="1765902" y="5382213"/>
                <a:ext cx="465220" cy="206527"/>
              </a:xfrm>
              <a:custGeom xmlns:a="http://schemas.openxmlformats.org/drawingml/2006/main">
                <a:gdLst>
                  <a:gd name="T1" fmla="*/ 0 w 21600"/>
                  <a:gd name="T2" fmla="*/ 0 h 21600"/>
                  <a:gd name="T3" fmla="*/ 21600 w 21600"/>
                  <a:gd name="T4" fmla="*/ 21600 h 21600"/>
                </a:gdLst>
                <a:rect l="T1" t="T2" r="T3" b="T4"/>
                <a:pathLst>
                  <a:path w="21600" h="21600">
                    <a:moveTo>
                      <a:pt x="201" y="21600"/>
                    </a:moveTo>
                    <a:cubicBezTo>
                      <a:pt x="0" y="21297"/>
                      <a:pt x="0" y="21297"/>
                      <a:pt x="0" y="21297"/>
                    </a:cubicBezTo>
                    <a:cubicBezTo>
                      <a:pt x="0" y="21146"/>
                      <a:pt x="3555" y="11479"/>
                      <a:pt x="10397" y="5286"/>
                    </a:cubicBezTo>
                    <a:cubicBezTo>
                      <a:pt x="15763" y="302"/>
                      <a:pt x="19721" y="0"/>
                      <a:pt x="21600" y="151"/>
                    </a:cubicBezTo>
                    <a:cubicBezTo>
                      <a:pt x="21600" y="755"/>
                      <a:pt x="21600" y="755"/>
                      <a:pt x="21600" y="755"/>
                    </a:cubicBezTo>
                    <a:cubicBezTo>
                      <a:pt x="19721" y="453"/>
                      <a:pt x="15831" y="906"/>
                      <a:pt x="10464" y="5739"/>
                    </a:cubicBezTo>
                    <a:cubicBezTo>
                      <a:pt x="3689" y="11932"/>
                      <a:pt x="201" y="21448"/>
                      <a:pt x="201"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2" name="曲线"/>
              <p:cNvSpPr>
                <a:spLocks xmlns:a="http://schemas.openxmlformats.org/drawingml/2006/main"/>
              </p:cNvSpPr>
              <p:nvPr/>
            </p:nvSpPr>
            <p:spPr>
              <a:xfrm xmlns:a="http://schemas.openxmlformats.org/drawingml/2006/main" rot="0">
                <a:off x="1592376" y="5292788"/>
                <a:ext cx="629165" cy="290630"/>
              </a:xfrm>
              <a:custGeom xmlns:a="http://schemas.openxmlformats.org/drawingml/2006/main">
                <a:gdLst>
                  <a:gd name="T1" fmla="*/ 0 w 21600"/>
                  <a:gd name="T2" fmla="*/ 0 h 21600"/>
                  <a:gd name="T3" fmla="*/ 21600 w 21600"/>
                  <a:gd name="T4" fmla="*/ 21600 h 21600"/>
                </a:gdLst>
                <a:rect l="T1" t="T2" r="T3" b="T4"/>
                <a:pathLst>
                  <a:path w="21600" h="21600">
                    <a:moveTo>
                      <a:pt x="99" y="21600"/>
                    </a:moveTo>
                    <a:cubicBezTo>
                      <a:pt x="0" y="21385"/>
                      <a:pt x="0" y="21385"/>
                      <a:pt x="0" y="21385"/>
                    </a:cubicBezTo>
                    <a:cubicBezTo>
                      <a:pt x="0" y="21277"/>
                      <a:pt x="3575" y="12035"/>
                      <a:pt x="10377" y="5803"/>
                    </a:cubicBezTo>
                    <a:cubicBezTo>
                      <a:pt x="16684" y="0"/>
                      <a:pt x="20805" y="107"/>
                      <a:pt x="21600" y="214"/>
                    </a:cubicBezTo>
                    <a:cubicBezTo>
                      <a:pt x="21600" y="537"/>
                      <a:pt x="21600" y="537"/>
                      <a:pt x="21600" y="537"/>
                    </a:cubicBezTo>
                    <a:cubicBezTo>
                      <a:pt x="20805" y="537"/>
                      <a:pt x="16733" y="429"/>
                      <a:pt x="10427" y="6125"/>
                    </a:cubicBezTo>
                    <a:cubicBezTo>
                      <a:pt x="3674" y="12250"/>
                      <a:pt x="148" y="21492"/>
                      <a:pt x="99"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3" name="曲线"/>
              <p:cNvSpPr>
                <a:spLocks xmlns:a="http://schemas.openxmlformats.org/drawingml/2006/main"/>
              </p:cNvSpPr>
              <p:nvPr/>
            </p:nvSpPr>
            <p:spPr>
              <a:xfrm xmlns:a="http://schemas.openxmlformats.org/drawingml/2006/main" rot="0">
                <a:off x="1418850" y="5204428"/>
                <a:ext cx="790981" cy="373666"/>
              </a:xfrm>
              <a:custGeom xmlns:a="http://schemas.openxmlformats.org/drawingml/2006/main">
                <a:gdLst>
                  <a:gd name="T1" fmla="*/ 0 w 21600"/>
                  <a:gd name="T2" fmla="*/ 0 h 21600"/>
                  <a:gd name="T3" fmla="*/ 21600 w 21600"/>
                  <a:gd name="T4" fmla="*/ 21600 h 21600"/>
                </a:gdLst>
                <a:rect l="T1" t="T2" r="T3" b="T4"/>
                <a:pathLst>
                  <a:path w="21600" h="21600">
                    <a:moveTo>
                      <a:pt x="78" y="21600"/>
                    </a:moveTo>
                    <a:cubicBezTo>
                      <a:pt x="0" y="21348"/>
                      <a:pt x="0" y="21348"/>
                      <a:pt x="0" y="21348"/>
                    </a:cubicBezTo>
                    <a:cubicBezTo>
                      <a:pt x="0" y="21265"/>
                      <a:pt x="3593" y="12223"/>
                      <a:pt x="10385" y="6027"/>
                    </a:cubicBezTo>
                    <a:cubicBezTo>
                      <a:pt x="15834" y="1004"/>
                      <a:pt x="20020" y="0"/>
                      <a:pt x="21600" y="167"/>
                    </a:cubicBezTo>
                    <a:cubicBezTo>
                      <a:pt x="21600" y="418"/>
                      <a:pt x="21600" y="418"/>
                      <a:pt x="21600" y="418"/>
                    </a:cubicBezTo>
                    <a:cubicBezTo>
                      <a:pt x="20020" y="251"/>
                      <a:pt x="15874" y="1339"/>
                      <a:pt x="10464" y="6279"/>
                    </a:cubicBezTo>
                    <a:cubicBezTo>
                      <a:pt x="3711" y="12474"/>
                      <a:pt x="118" y="21516"/>
                      <a:pt x="78"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4" name="曲线"/>
              <p:cNvSpPr>
                <a:spLocks xmlns:a="http://schemas.openxmlformats.org/drawingml/2006/main"/>
              </p:cNvSpPr>
              <p:nvPr/>
            </p:nvSpPr>
            <p:spPr>
              <a:xfrm xmlns:a="http://schemas.openxmlformats.org/drawingml/2006/main" rot="0">
                <a:off x="1243195" y="5116068"/>
                <a:ext cx="955990" cy="454575"/>
              </a:xfrm>
              <a:custGeom xmlns:a="http://schemas.openxmlformats.org/drawingml/2006/main">
                <a:gdLst>
                  <a:gd name="T1" fmla="*/ 0 w 21600"/>
                  <a:gd name="T2" fmla="*/ 0 h 21600"/>
                  <a:gd name="T3" fmla="*/ 21600 w 21600"/>
                  <a:gd name="T4" fmla="*/ 21600 h 21600"/>
                </a:gdLst>
                <a:rect l="T1" t="T2" r="T3" b="T4"/>
                <a:pathLst>
                  <a:path w="21600" h="21600">
                    <a:moveTo>
                      <a:pt x="98" y="21600"/>
                    </a:moveTo>
                    <a:cubicBezTo>
                      <a:pt x="0" y="21462"/>
                      <a:pt x="0" y="21462"/>
                      <a:pt x="0" y="21462"/>
                    </a:cubicBezTo>
                    <a:cubicBezTo>
                      <a:pt x="32" y="21393"/>
                      <a:pt x="3627" y="12450"/>
                      <a:pt x="10424" y="6191"/>
                    </a:cubicBezTo>
                    <a:cubicBezTo>
                      <a:pt x="16208" y="825"/>
                      <a:pt x="20456" y="0"/>
                      <a:pt x="21600" y="68"/>
                    </a:cubicBezTo>
                    <a:cubicBezTo>
                      <a:pt x="21567" y="343"/>
                      <a:pt x="21567" y="343"/>
                      <a:pt x="21567" y="343"/>
                    </a:cubicBezTo>
                    <a:cubicBezTo>
                      <a:pt x="20456" y="206"/>
                      <a:pt x="16240" y="1100"/>
                      <a:pt x="10456" y="6397"/>
                    </a:cubicBezTo>
                    <a:cubicBezTo>
                      <a:pt x="3725" y="12588"/>
                      <a:pt x="130" y="21531"/>
                      <a:pt x="98"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5" name="曲线"/>
              <p:cNvSpPr>
                <a:spLocks xmlns:a="http://schemas.openxmlformats.org/drawingml/2006/main"/>
              </p:cNvSpPr>
              <p:nvPr/>
            </p:nvSpPr>
            <p:spPr>
              <a:xfrm xmlns:a="http://schemas.openxmlformats.org/drawingml/2006/main" rot="0">
                <a:off x="1069668" y="5025579"/>
                <a:ext cx="1117807" cy="538676"/>
              </a:xfrm>
              <a:custGeom xmlns:a="http://schemas.openxmlformats.org/drawingml/2006/main">
                <a:gdLst>
                  <a:gd name="T1" fmla="*/ 0 w 21600"/>
                  <a:gd name="T2" fmla="*/ 0 h 21600"/>
                  <a:gd name="T3" fmla="*/ 21600 w 21600"/>
                  <a:gd name="T4" fmla="*/ 21600 h 21600"/>
                </a:gdLst>
                <a:rect l="T1" t="T2" r="T3" b="T4"/>
                <a:pathLst>
                  <a:path w="21600" h="21600">
                    <a:moveTo>
                      <a:pt x="83" y="21600"/>
                    </a:moveTo>
                    <a:cubicBezTo>
                      <a:pt x="0" y="21483"/>
                      <a:pt x="0" y="21483"/>
                      <a:pt x="0" y="21483"/>
                    </a:cubicBezTo>
                    <a:cubicBezTo>
                      <a:pt x="27" y="21425"/>
                      <a:pt x="3660" y="12541"/>
                      <a:pt x="10422" y="6329"/>
                    </a:cubicBezTo>
                    <a:cubicBezTo>
                      <a:pt x="16290" y="929"/>
                      <a:pt x="20566" y="0"/>
                      <a:pt x="21599" y="116"/>
                    </a:cubicBezTo>
                    <a:cubicBezTo>
                      <a:pt x="21599" y="348"/>
                      <a:pt x="21599" y="348"/>
                      <a:pt x="21599" y="348"/>
                    </a:cubicBezTo>
                    <a:cubicBezTo>
                      <a:pt x="20566" y="232"/>
                      <a:pt x="16318" y="1161"/>
                      <a:pt x="10450" y="6503"/>
                    </a:cubicBezTo>
                    <a:cubicBezTo>
                      <a:pt x="3716" y="12716"/>
                      <a:pt x="111" y="21541"/>
                      <a:pt x="83"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6" name="曲线"/>
              <p:cNvSpPr>
                <a:spLocks xmlns:a="http://schemas.openxmlformats.org/drawingml/2006/main"/>
              </p:cNvSpPr>
              <p:nvPr/>
            </p:nvSpPr>
            <p:spPr>
              <a:xfrm xmlns:a="http://schemas.openxmlformats.org/drawingml/2006/main" rot="0">
                <a:off x="896143" y="4937220"/>
                <a:ext cx="1280687" cy="621713"/>
              </a:xfrm>
              <a:custGeom xmlns:a="http://schemas.openxmlformats.org/drawingml/2006/main">
                <a:gdLst>
                  <a:gd name="T1" fmla="*/ 0 w 21600"/>
                  <a:gd name="T2" fmla="*/ 0 h 21600"/>
                  <a:gd name="T3" fmla="*/ 21600 w 21600"/>
                  <a:gd name="T4" fmla="*/ 21600 h 21600"/>
                </a:gdLst>
                <a:rect l="T1" t="T2" r="T3" b="T4"/>
                <a:pathLst>
                  <a:path w="21600" h="21600">
                    <a:moveTo>
                      <a:pt x="73" y="21600"/>
                    </a:moveTo>
                    <a:cubicBezTo>
                      <a:pt x="0" y="21499"/>
                      <a:pt x="0" y="21499"/>
                      <a:pt x="0" y="21499"/>
                    </a:cubicBezTo>
                    <a:cubicBezTo>
                      <a:pt x="24" y="21398"/>
                      <a:pt x="3661" y="12637"/>
                      <a:pt x="10421" y="6394"/>
                    </a:cubicBezTo>
                    <a:cubicBezTo>
                      <a:pt x="16474" y="855"/>
                      <a:pt x="20794" y="0"/>
                      <a:pt x="21599" y="100"/>
                    </a:cubicBezTo>
                    <a:cubicBezTo>
                      <a:pt x="21599" y="251"/>
                      <a:pt x="21599" y="251"/>
                      <a:pt x="21599" y="251"/>
                    </a:cubicBezTo>
                    <a:cubicBezTo>
                      <a:pt x="20794" y="201"/>
                      <a:pt x="16498" y="1006"/>
                      <a:pt x="10446" y="6545"/>
                    </a:cubicBezTo>
                    <a:cubicBezTo>
                      <a:pt x="3709" y="12738"/>
                      <a:pt x="97" y="21499"/>
                      <a:pt x="73"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7" name="曲线"/>
              <p:cNvSpPr>
                <a:spLocks xmlns:a="http://schemas.openxmlformats.org/drawingml/2006/main"/>
              </p:cNvSpPr>
              <p:nvPr/>
            </p:nvSpPr>
            <p:spPr>
              <a:xfrm xmlns:a="http://schemas.openxmlformats.org/drawingml/2006/main" rot="0">
                <a:off x="722616" y="4852053"/>
                <a:ext cx="1443567" cy="700492"/>
              </a:xfrm>
              <a:custGeom xmlns:a="http://schemas.openxmlformats.org/drawingml/2006/main">
                <a:gdLst>
                  <a:gd name="T1" fmla="*/ 0 w 21600"/>
                  <a:gd name="T2" fmla="*/ 0 h 21600"/>
                  <a:gd name="T3" fmla="*/ 21600 w 21600"/>
                  <a:gd name="T4" fmla="*/ 21600 h 21600"/>
                </a:gdLst>
                <a:rect l="T1" t="T2" r="T3" b="T4"/>
                <a:pathLst>
                  <a:path w="21600" h="21600">
                    <a:moveTo>
                      <a:pt x="43" y="21600"/>
                    </a:moveTo>
                    <a:cubicBezTo>
                      <a:pt x="0" y="21510"/>
                      <a:pt x="0" y="21510"/>
                      <a:pt x="0" y="21510"/>
                    </a:cubicBezTo>
                    <a:cubicBezTo>
                      <a:pt x="21" y="21421"/>
                      <a:pt x="3657" y="12629"/>
                      <a:pt x="10410" y="6381"/>
                    </a:cubicBezTo>
                    <a:cubicBezTo>
                      <a:pt x="17357" y="0"/>
                      <a:pt x="21556" y="0"/>
                      <a:pt x="21600" y="0"/>
                    </a:cubicBezTo>
                    <a:cubicBezTo>
                      <a:pt x="21600" y="133"/>
                      <a:pt x="21600" y="133"/>
                      <a:pt x="21600" y="133"/>
                    </a:cubicBezTo>
                    <a:cubicBezTo>
                      <a:pt x="21556" y="133"/>
                      <a:pt x="17357" y="178"/>
                      <a:pt x="10453" y="6515"/>
                    </a:cubicBezTo>
                    <a:cubicBezTo>
                      <a:pt x="3701" y="12763"/>
                      <a:pt x="86" y="21510"/>
                      <a:pt x="43"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8" name="曲线"/>
              <p:cNvSpPr>
                <a:spLocks xmlns:a="http://schemas.openxmlformats.org/drawingml/2006/main"/>
              </p:cNvSpPr>
              <p:nvPr/>
            </p:nvSpPr>
            <p:spPr>
              <a:xfrm xmlns:a="http://schemas.openxmlformats.org/drawingml/2006/main" rot="0">
                <a:off x="548025" y="4763693"/>
                <a:ext cx="1606447" cy="783528"/>
              </a:xfrm>
              <a:custGeom xmlns:a="http://schemas.openxmlformats.org/drawingml/2006/main">
                <a:gdLst>
                  <a:gd name="T1" fmla="*/ 0 w 21600"/>
                  <a:gd name="T2" fmla="*/ 0 h 21600"/>
                  <a:gd name="T3" fmla="*/ 21600 w 21600"/>
                  <a:gd name="T4" fmla="*/ 21600 h 21600"/>
                </a:gdLst>
                <a:rect l="T1" t="T2" r="T3" b="T4"/>
                <a:pathLst>
                  <a:path w="21600" h="21600">
                    <a:moveTo>
                      <a:pt x="58" y="21600"/>
                    </a:moveTo>
                    <a:cubicBezTo>
                      <a:pt x="0" y="21480"/>
                      <a:pt x="0" y="21480"/>
                      <a:pt x="0" y="21480"/>
                    </a:cubicBezTo>
                    <a:cubicBezTo>
                      <a:pt x="38" y="21400"/>
                      <a:pt x="3655" y="12656"/>
                      <a:pt x="10440" y="6428"/>
                    </a:cubicBezTo>
                    <a:cubicBezTo>
                      <a:pt x="17186" y="199"/>
                      <a:pt x="21483" y="0"/>
                      <a:pt x="21599" y="0"/>
                    </a:cubicBezTo>
                    <a:cubicBezTo>
                      <a:pt x="21599" y="0"/>
                      <a:pt x="21599" y="0"/>
                      <a:pt x="21599" y="0"/>
                    </a:cubicBezTo>
                    <a:cubicBezTo>
                      <a:pt x="21599" y="119"/>
                      <a:pt x="21599" y="119"/>
                      <a:pt x="21599" y="119"/>
                    </a:cubicBezTo>
                    <a:cubicBezTo>
                      <a:pt x="21599" y="119"/>
                      <a:pt x="21599" y="119"/>
                      <a:pt x="21599" y="119"/>
                    </a:cubicBezTo>
                    <a:cubicBezTo>
                      <a:pt x="21463" y="119"/>
                      <a:pt x="17206" y="319"/>
                      <a:pt x="10459" y="6547"/>
                    </a:cubicBezTo>
                    <a:cubicBezTo>
                      <a:pt x="3713" y="12776"/>
                      <a:pt x="97" y="21480"/>
                      <a:pt x="58"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9" name="曲线"/>
              <p:cNvSpPr>
                <a:spLocks xmlns:a="http://schemas.openxmlformats.org/drawingml/2006/main"/>
              </p:cNvSpPr>
              <p:nvPr/>
            </p:nvSpPr>
            <p:spPr>
              <a:xfrm xmlns:a="http://schemas.openxmlformats.org/drawingml/2006/main" rot="0">
                <a:off x="374500" y="4674269"/>
                <a:ext cx="1770391" cy="865501"/>
              </a:xfrm>
              <a:custGeom xmlns:a="http://schemas.openxmlformats.org/drawingml/2006/main">
                <a:gdLst>
                  <a:gd name="T1" fmla="*/ 0 w 21600"/>
                  <a:gd name="T2" fmla="*/ 0 h 21600"/>
                  <a:gd name="T3" fmla="*/ 21600 w 21600"/>
                  <a:gd name="T4" fmla="*/ 21600 h 21600"/>
                </a:gdLst>
                <a:rect l="T1" t="T2" r="T3" b="T4"/>
                <a:pathLst>
                  <a:path w="21600" h="21600">
                    <a:moveTo>
                      <a:pt x="52" y="21600"/>
                    </a:moveTo>
                    <a:cubicBezTo>
                      <a:pt x="0" y="21527"/>
                      <a:pt x="0" y="21527"/>
                      <a:pt x="0" y="21527"/>
                    </a:cubicBezTo>
                    <a:cubicBezTo>
                      <a:pt x="35" y="21455"/>
                      <a:pt x="3670" y="12714"/>
                      <a:pt x="10429" y="6501"/>
                    </a:cubicBezTo>
                    <a:cubicBezTo>
                      <a:pt x="17311" y="144"/>
                      <a:pt x="21564" y="0"/>
                      <a:pt x="21600" y="0"/>
                    </a:cubicBezTo>
                    <a:cubicBezTo>
                      <a:pt x="21600" y="144"/>
                      <a:pt x="21600" y="144"/>
                      <a:pt x="21600" y="144"/>
                    </a:cubicBezTo>
                    <a:cubicBezTo>
                      <a:pt x="21547" y="144"/>
                      <a:pt x="17329" y="288"/>
                      <a:pt x="10447" y="6646"/>
                    </a:cubicBezTo>
                    <a:cubicBezTo>
                      <a:pt x="3705" y="12822"/>
                      <a:pt x="88" y="21527"/>
                      <a:pt x="52"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70" name="曲线"/>
              <p:cNvSpPr>
                <a:spLocks xmlns:a="http://schemas.openxmlformats.org/drawingml/2006/main"/>
              </p:cNvSpPr>
              <p:nvPr/>
            </p:nvSpPr>
            <p:spPr>
              <a:xfrm xmlns:a="http://schemas.openxmlformats.org/drawingml/2006/main" rot="0">
                <a:off x="200973" y="4585909"/>
                <a:ext cx="1932208" cy="948539"/>
              </a:xfrm>
              <a:custGeom xmlns:a="http://schemas.openxmlformats.org/drawingml/2006/main">
                <a:gdLst>
                  <a:gd name="T1" fmla="*/ 0 w 21600"/>
                  <a:gd name="T2" fmla="*/ 0 h 21600"/>
                  <a:gd name="T3" fmla="*/ 21600 w 21600"/>
                  <a:gd name="T4" fmla="*/ 21600 h 21600"/>
                </a:gdLst>
                <a:rect l="T1" t="T2" r="T3" b="T4"/>
                <a:pathLst>
                  <a:path w="21600" h="21600">
                    <a:moveTo>
                      <a:pt x="48" y="21600"/>
                    </a:moveTo>
                    <a:cubicBezTo>
                      <a:pt x="0" y="21534"/>
                      <a:pt x="0" y="21534"/>
                      <a:pt x="0" y="21534"/>
                    </a:cubicBezTo>
                    <a:cubicBezTo>
                      <a:pt x="32" y="21435"/>
                      <a:pt x="3670" y="12762"/>
                      <a:pt x="10428" y="6529"/>
                    </a:cubicBezTo>
                    <a:cubicBezTo>
                      <a:pt x="17234" y="263"/>
                      <a:pt x="21567" y="0"/>
                      <a:pt x="21599" y="0"/>
                    </a:cubicBezTo>
                    <a:cubicBezTo>
                      <a:pt x="21599" y="98"/>
                      <a:pt x="21599" y="98"/>
                      <a:pt x="21599" y="98"/>
                    </a:cubicBezTo>
                    <a:cubicBezTo>
                      <a:pt x="21599" y="98"/>
                      <a:pt x="21599" y="98"/>
                      <a:pt x="21599" y="98"/>
                    </a:cubicBezTo>
                    <a:cubicBezTo>
                      <a:pt x="21502" y="98"/>
                      <a:pt x="17202" y="428"/>
                      <a:pt x="10444" y="6661"/>
                    </a:cubicBezTo>
                    <a:cubicBezTo>
                      <a:pt x="3702" y="12861"/>
                      <a:pt x="80" y="21534"/>
                      <a:pt x="48"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71" name="曲线"/>
              <p:cNvSpPr>
                <a:spLocks xmlns:a="http://schemas.openxmlformats.org/drawingml/2006/main"/>
              </p:cNvSpPr>
              <p:nvPr/>
            </p:nvSpPr>
            <p:spPr>
              <a:xfrm xmlns:a="http://schemas.openxmlformats.org/drawingml/2006/main" rot="0">
                <a:off x="27447" y="4497549"/>
                <a:ext cx="2095088" cy="1030511"/>
              </a:xfrm>
              <a:custGeom xmlns:a="http://schemas.openxmlformats.org/drawingml/2006/main">
                <a:gdLst>
                  <a:gd name="T1" fmla="*/ 0 w 21600"/>
                  <a:gd name="T2" fmla="*/ 0 h 21600"/>
                  <a:gd name="T3" fmla="*/ 21600 w 21600"/>
                  <a:gd name="T4" fmla="*/ 21600 h 21600"/>
                </a:gdLst>
                <a:rect l="T1" t="T2" r="T3" b="T4"/>
                <a:pathLst>
                  <a:path w="21600" h="21600">
                    <a:moveTo>
                      <a:pt x="29" y="21600"/>
                    </a:moveTo>
                    <a:cubicBezTo>
                      <a:pt x="0" y="21539"/>
                      <a:pt x="0" y="21539"/>
                      <a:pt x="0" y="21539"/>
                    </a:cubicBezTo>
                    <a:cubicBezTo>
                      <a:pt x="29" y="21448"/>
                      <a:pt x="3667" y="12771"/>
                      <a:pt x="10419" y="6583"/>
                    </a:cubicBezTo>
                    <a:cubicBezTo>
                      <a:pt x="17232" y="303"/>
                      <a:pt x="21510" y="0"/>
                      <a:pt x="21600" y="0"/>
                    </a:cubicBezTo>
                    <a:cubicBezTo>
                      <a:pt x="21600" y="0"/>
                      <a:pt x="21600" y="0"/>
                      <a:pt x="21600" y="0"/>
                    </a:cubicBezTo>
                    <a:cubicBezTo>
                      <a:pt x="21585" y="91"/>
                      <a:pt x="21585" y="91"/>
                      <a:pt x="21585" y="91"/>
                    </a:cubicBezTo>
                    <a:cubicBezTo>
                      <a:pt x="21585" y="91"/>
                      <a:pt x="21585" y="91"/>
                      <a:pt x="21585" y="91"/>
                    </a:cubicBezTo>
                    <a:cubicBezTo>
                      <a:pt x="21495" y="91"/>
                      <a:pt x="17232" y="394"/>
                      <a:pt x="10449" y="6674"/>
                    </a:cubicBezTo>
                    <a:cubicBezTo>
                      <a:pt x="3696" y="12862"/>
                      <a:pt x="74" y="21508"/>
                      <a:pt x="29"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72" name="曲线"/>
              <p:cNvSpPr>
                <a:spLocks xmlns:a="http://schemas.openxmlformats.org/drawingml/2006/main"/>
              </p:cNvSpPr>
              <p:nvPr/>
            </p:nvSpPr>
            <p:spPr>
              <a:xfrm xmlns:a="http://schemas.openxmlformats.org/drawingml/2006/main" rot="0">
                <a:off x="-146078" y="4409189"/>
                <a:ext cx="2256904" cy="1113548"/>
              </a:xfrm>
              <a:custGeom xmlns:a="http://schemas.openxmlformats.org/drawingml/2006/main">
                <a:gdLst>
                  <a:gd name="T1" fmla="*/ 0 w 21600"/>
                  <a:gd name="T2" fmla="*/ 0 h 21600"/>
                  <a:gd name="T3" fmla="*/ 21600 w 21600"/>
                  <a:gd name="T4" fmla="*/ 21600 h 21600"/>
                </a:gdLst>
                <a:rect l="T1" t="T2" r="T3" b="T4"/>
                <a:pathLst>
                  <a:path w="21600" h="21600">
                    <a:moveTo>
                      <a:pt x="27" y="21600"/>
                    </a:moveTo>
                    <a:cubicBezTo>
                      <a:pt x="0" y="21543"/>
                      <a:pt x="0" y="21543"/>
                      <a:pt x="0" y="21543"/>
                    </a:cubicBezTo>
                    <a:cubicBezTo>
                      <a:pt x="27" y="21459"/>
                      <a:pt x="3666" y="12808"/>
                      <a:pt x="10433" y="6600"/>
                    </a:cubicBezTo>
                    <a:cubicBezTo>
                      <a:pt x="17158" y="393"/>
                      <a:pt x="21530" y="0"/>
                      <a:pt x="21599" y="0"/>
                    </a:cubicBezTo>
                    <a:cubicBezTo>
                      <a:pt x="21599" y="0"/>
                      <a:pt x="21599" y="0"/>
                      <a:pt x="21599" y="0"/>
                    </a:cubicBezTo>
                    <a:cubicBezTo>
                      <a:pt x="21599" y="84"/>
                      <a:pt x="21599" y="84"/>
                      <a:pt x="21599" y="84"/>
                    </a:cubicBezTo>
                    <a:cubicBezTo>
                      <a:pt x="21558" y="84"/>
                      <a:pt x="17241" y="421"/>
                      <a:pt x="10447" y="6685"/>
                    </a:cubicBezTo>
                    <a:cubicBezTo>
                      <a:pt x="3694" y="12892"/>
                      <a:pt x="69" y="21515"/>
                      <a:pt x="27" y="21600"/>
                    </a:cubicBezTo>
                    <a:close/>
                  </a:path>
                </a:pathLst>
              </a:custGeom>
              <a:solidFill xmlns:a="http://schemas.openxmlformats.org/drawingml/2006/main">
                <a:schemeClr val="accent1"/>
              </a:solidFill>
              <a:ln xmlns:a="http://schemas.openxmlformats.org/drawingml/2006/main" cmpd="sng" cap="flat">
                <a:noFill/>
                <a:prstDash val="solid"/>
                <a:round/>
              </a:ln>
            </p:spPr>
          </p:sp>
        </p:grpSp>
      </p:grpSp>
      <p:grpSp>
        <p:nvGrpSpPr>
          <p:cNvPr id="100" name="组合"/>
          <p:cNvGrpSpPr>
            <a:grpSpLocks xmlns:a="http://schemas.openxmlformats.org/drawingml/2006/main"/>
          </p:cNvGrpSpPr>
          <p:nvPr/>
        </p:nvGrpSpPr>
        <p:grpSpPr>
          <a:xfrm xmlns:a="http://schemas.openxmlformats.org/drawingml/2006/main">
            <a:off x="-404867" y="777412"/>
            <a:ext cx="9862516" cy="4719163"/>
            <a:chOff x="-404867" y="777412"/>
            <a:chExt cx="9862516" cy="4719163"/>
          </a:xfrm>
        </p:grpSpPr>
        <p:grpSp>
          <p:nvGrpSpPr>
            <p:cNvPr id="81" name="组合"/>
            <p:cNvGrpSpPr>
              <a:grpSpLocks xmlns:a="http://schemas.openxmlformats.org/drawingml/2006/main"/>
            </p:cNvGrpSpPr>
            <p:nvPr/>
          </p:nvGrpSpPr>
          <p:grpSpPr>
            <a:xfrm xmlns:a="http://schemas.openxmlformats.org/drawingml/2006/main" rot="-7015734">
              <a:off x="-404867" y="942102"/>
              <a:ext cx="1019210" cy="1058898"/>
              <a:chOff x="-404867" y="942102"/>
              <a:chExt cx="1019210" cy="1058898"/>
            </a:xfrm>
          </p:grpSpPr>
          <p:sp>
            <p:nvSpPr>
              <p:cNvPr id="75" name="曲线"/>
              <p:cNvSpPr>
                <a:spLocks xmlns:a="http://schemas.openxmlformats.org/drawingml/2006/main"/>
              </p:cNvSpPr>
              <p:nvPr/>
            </p:nvSpPr>
            <p:spPr>
              <a:xfrm xmlns:a="http://schemas.openxmlformats.org/drawingml/2006/main" rot="0">
                <a:off x="-146095" y="942102"/>
                <a:ext cx="760439" cy="911256"/>
              </a:xfrm>
              <a:custGeom xmlns:a="http://schemas.openxmlformats.org/drawingml/2006/main">
                <a:gdLst>
                  <a:gd name="T1" fmla="*/ 0 w 21600"/>
                  <a:gd name="T2" fmla="*/ 0 h 21600"/>
                  <a:gd name="T3" fmla="*/ 21600 w 21600"/>
                  <a:gd name="T4" fmla="*/ 21600 h 21600"/>
                </a:gdLst>
                <a:rect l="T1" t="T2" r="T3" b="T4"/>
                <a:pathLst>
                  <a:path w="21600" h="21600">
                    <a:moveTo>
                      <a:pt x="1741" y="0"/>
                    </a:moveTo>
                    <a:cubicBezTo>
                      <a:pt x="1741" y="0"/>
                      <a:pt x="13238" y="7603"/>
                      <a:pt x="17419" y="13027"/>
                    </a:cubicBezTo>
                    <a:cubicBezTo>
                      <a:pt x="21600" y="18452"/>
                      <a:pt x="16954" y="21600"/>
                      <a:pt x="12600" y="17483"/>
                    </a:cubicBezTo>
                    <a:cubicBezTo>
                      <a:pt x="8187" y="13366"/>
                      <a:pt x="0" y="1307"/>
                      <a:pt x="0" y="1307"/>
                    </a:cubicBezTo>
                    <a:lnTo>
                      <a:pt x="1741" y="0"/>
                    </a:lnTo>
                    <a:close/>
                  </a:path>
                </a:pathLst>
              </a:custGeom>
              <a:solidFill xmlns:a="http://schemas.openxmlformats.org/drawingml/2006/main">
                <a:schemeClr val="accent1"/>
              </a:solidFill>
              <a:ln xmlns:a="http://schemas.openxmlformats.org/drawingml/2006/main" cmpd="sng" cap="flat">
                <a:noFill/>
                <a:prstDash val="solid"/>
                <a:round/>
              </a:ln>
            </p:spPr>
          </p:sp>
          <p:sp>
            <p:nvSpPr>
              <p:cNvPr id="76" name="曲线"/>
              <p:cNvSpPr>
                <a:spLocks xmlns:a="http://schemas.openxmlformats.org/drawingml/2006/main"/>
              </p:cNvSpPr>
              <p:nvPr/>
            </p:nvSpPr>
            <p:spPr>
              <a:xfrm xmlns:a="http://schemas.openxmlformats.org/drawingml/2006/main" rot="0">
                <a:off x="-117519" y="972266"/>
                <a:ext cx="519131" cy="62390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034" y="9489"/>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77" name="曲线"/>
              <p:cNvSpPr>
                <a:spLocks xmlns:a="http://schemas.openxmlformats.org/drawingml/2006/main"/>
              </p:cNvSpPr>
              <p:nvPr/>
            </p:nvSpPr>
            <p:spPr>
              <a:xfrm xmlns:a="http://schemas.openxmlformats.org/drawingml/2006/main" rot="0">
                <a:off x="-181021" y="946865"/>
                <a:ext cx="423877" cy="1046199"/>
              </a:xfrm>
              <a:custGeom xmlns:a="http://schemas.openxmlformats.org/drawingml/2006/main">
                <a:gdLst>
                  <a:gd name="T1" fmla="*/ 0 w 21600"/>
                  <a:gd name="T2" fmla="*/ 0 h 21600"/>
                  <a:gd name="T3" fmla="*/ 21600 w 21600"/>
                  <a:gd name="T4" fmla="*/ 21600 h 21600"/>
                </a:gdLst>
                <a:rect l="T1" t="T2" r="T3" b="T4"/>
                <a:pathLst>
                  <a:path w="21600" h="21600">
                    <a:moveTo>
                      <a:pt x="3860" y="0"/>
                    </a:moveTo>
                    <a:cubicBezTo>
                      <a:pt x="3860" y="0"/>
                      <a:pt x="16695" y="9281"/>
                      <a:pt x="19095" y="14807"/>
                    </a:cubicBezTo>
                    <a:cubicBezTo>
                      <a:pt x="21600" y="20376"/>
                      <a:pt x="11269" y="21599"/>
                      <a:pt x="7408" y="17043"/>
                    </a:cubicBezTo>
                    <a:cubicBezTo>
                      <a:pt x="3547" y="12529"/>
                      <a:pt x="0" y="548"/>
                      <a:pt x="0" y="548"/>
                    </a:cubicBezTo>
                    <a:lnTo>
                      <a:pt x="3860" y="0"/>
                    </a:lnTo>
                    <a:close/>
                  </a:path>
                </a:pathLst>
              </a:custGeom>
              <a:solidFill xmlns:a="http://schemas.openxmlformats.org/drawingml/2006/main">
                <a:schemeClr val="accent1"/>
              </a:solidFill>
              <a:ln xmlns:a="http://schemas.openxmlformats.org/drawingml/2006/main" cmpd="sng" cap="flat">
                <a:noFill/>
                <a:prstDash val="solid"/>
                <a:round/>
              </a:ln>
            </p:spPr>
          </p:sp>
          <p:sp>
            <p:nvSpPr>
              <p:cNvPr id="78" name="曲线"/>
              <p:cNvSpPr>
                <a:spLocks xmlns:a="http://schemas.openxmlformats.org/drawingml/2006/main"/>
              </p:cNvSpPr>
              <p:nvPr/>
            </p:nvSpPr>
            <p:spPr>
              <a:xfrm xmlns:a="http://schemas.openxmlformats.org/drawingml/2006/main" rot="0">
                <a:off x="-147683" y="961153"/>
                <a:ext cx="241308" cy="774726"/>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616" y="9688"/>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79" name="曲线"/>
              <p:cNvSpPr>
                <a:spLocks xmlns:a="http://schemas.openxmlformats.org/drawingml/2006/main"/>
              </p:cNvSpPr>
              <p:nvPr/>
            </p:nvSpPr>
            <p:spPr>
              <a:xfrm xmlns:a="http://schemas.openxmlformats.org/drawingml/2006/main" rot="0">
                <a:off x="-404867" y="950040"/>
                <a:ext cx="331799" cy="1050960"/>
              </a:xfrm>
              <a:custGeom xmlns:a="http://schemas.openxmlformats.org/drawingml/2006/main">
                <a:gdLst>
                  <a:gd name="T1" fmla="*/ 0 w 21600"/>
                  <a:gd name="T2" fmla="*/ 0 h 21600"/>
                  <a:gd name="T3" fmla="*/ 21600 w 21600"/>
                  <a:gd name="T4" fmla="*/ 21600 h 21600"/>
                </a:gdLst>
                <a:rect l="T1" t="T2" r="T3" b="T4"/>
                <a:pathLst>
                  <a:path w="21600" h="21600">
                    <a:moveTo>
                      <a:pt x="18154" y="126"/>
                    </a:moveTo>
                    <a:cubicBezTo>
                      <a:pt x="18154" y="126"/>
                      <a:pt x="21600" y="10673"/>
                      <a:pt x="17492" y="16136"/>
                    </a:cubicBezTo>
                    <a:cubicBezTo>
                      <a:pt x="13516" y="21600"/>
                      <a:pt x="0" y="21053"/>
                      <a:pt x="1192" y="16305"/>
                    </a:cubicBezTo>
                    <a:cubicBezTo>
                      <a:pt x="2252" y="11514"/>
                      <a:pt x="12986" y="0"/>
                      <a:pt x="12986" y="0"/>
                    </a:cubicBezTo>
                    <a:lnTo>
                      <a:pt x="18154" y="126"/>
                    </a:lnTo>
                    <a:close/>
                  </a:path>
                </a:pathLst>
              </a:custGeom>
              <a:solidFill xmlns:a="http://schemas.openxmlformats.org/drawingml/2006/main">
                <a:schemeClr val="accent1"/>
              </a:solidFill>
              <a:ln xmlns:a="http://schemas.openxmlformats.org/drawingml/2006/main" cmpd="sng" cap="flat">
                <a:noFill/>
                <a:prstDash val="solid"/>
                <a:round/>
              </a:ln>
            </p:spPr>
          </p:sp>
          <p:sp>
            <p:nvSpPr>
              <p:cNvPr id="80" name="曲线"/>
              <p:cNvSpPr>
                <a:spLocks xmlns:a="http://schemas.openxmlformats.org/drawingml/2006/main"/>
              </p:cNvSpPr>
              <p:nvPr/>
            </p:nvSpPr>
            <p:spPr>
              <a:xfrm xmlns:a="http://schemas.openxmlformats.org/drawingml/2006/main" rot="0">
                <a:off x="-255636" y="954803"/>
                <a:ext cx="87316" cy="804891"/>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14567" y="9758"/>
                      <a:pt x="21600" y="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92" name="组合"/>
            <p:cNvGrpSpPr>
              <a:grpSpLocks xmlns:a="http://schemas.openxmlformats.org/drawingml/2006/main"/>
            </p:cNvGrpSpPr>
            <p:nvPr/>
          </p:nvGrpSpPr>
          <p:grpSpPr>
            <a:xfrm xmlns:a="http://schemas.openxmlformats.org/drawingml/2006/main">
              <a:off x="7908219" y="777412"/>
              <a:ext cx="1549429" cy="1269623"/>
              <a:chOff x="7908219" y="777412"/>
              <a:chExt cx="1549429" cy="1269623"/>
            </a:xfrm>
          </p:grpSpPr>
          <p:sp>
            <p:nvSpPr>
              <p:cNvPr id="82" name="曲线"/>
              <p:cNvSpPr>
                <a:spLocks xmlns:a="http://schemas.openxmlformats.org/drawingml/2006/main"/>
              </p:cNvSpPr>
              <p:nvPr/>
            </p:nvSpPr>
            <p:spPr>
              <a:xfrm xmlns:a="http://schemas.openxmlformats.org/drawingml/2006/main" rot="0">
                <a:off x="7943195" y="786157"/>
                <a:ext cx="477420" cy="431951"/>
              </a:xfrm>
              <a:custGeom xmlns:a="http://schemas.openxmlformats.org/drawingml/2006/main">
                <a:gdLst>
                  <a:gd name="T1" fmla="*/ 0 w 21600"/>
                  <a:gd name="T2" fmla="*/ 0 h 21600"/>
                  <a:gd name="T3" fmla="*/ 21600 w 21600"/>
                  <a:gd name="T4" fmla="*/ 21600 h 21600"/>
                </a:gdLst>
                <a:rect l="T1" t="T2" r="T3" b="T4"/>
                <a:pathLst>
                  <a:path w="21600" h="21600">
                    <a:moveTo>
                      <a:pt x="20886" y="18899"/>
                    </a:moveTo>
                    <a:cubicBezTo>
                      <a:pt x="20886" y="18899"/>
                      <a:pt x="12532" y="21600"/>
                      <a:pt x="7743" y="17324"/>
                    </a:cubicBezTo>
                    <a:cubicBezTo>
                      <a:pt x="3056" y="12937"/>
                      <a:pt x="2547" y="5737"/>
                      <a:pt x="0" y="1575"/>
                    </a:cubicBezTo>
                    <a:cubicBezTo>
                      <a:pt x="0" y="1575"/>
                      <a:pt x="9271" y="0"/>
                      <a:pt x="16098" y="5512"/>
                    </a:cubicBezTo>
                    <a:cubicBezTo>
                      <a:pt x="21600" y="9899"/>
                      <a:pt x="20886" y="18899"/>
                      <a:pt x="20886" y="18899"/>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83" name="曲线"/>
              <p:cNvSpPr>
                <a:spLocks xmlns:a="http://schemas.openxmlformats.org/drawingml/2006/main"/>
              </p:cNvSpPr>
              <p:nvPr/>
            </p:nvSpPr>
            <p:spPr>
              <a:xfrm xmlns:a="http://schemas.openxmlformats.org/drawingml/2006/main" rot="0">
                <a:off x="8462587" y="777414"/>
                <a:ext cx="353255" cy="493159"/>
              </a:xfrm>
              <a:custGeom xmlns:a="http://schemas.openxmlformats.org/drawingml/2006/main">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84" name="曲线"/>
              <p:cNvSpPr>
                <a:spLocks xmlns:a="http://schemas.openxmlformats.org/drawingml/2006/main"/>
              </p:cNvSpPr>
              <p:nvPr/>
            </p:nvSpPr>
            <p:spPr>
              <a:xfrm xmlns:a="http://schemas.openxmlformats.org/drawingml/2006/main" rot="0">
                <a:off x="7908219" y="1247838"/>
                <a:ext cx="552617" cy="299043"/>
              </a:xfrm>
              <a:custGeom xmlns:a="http://schemas.openxmlformats.org/drawingml/2006/main">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85" name="曲线"/>
              <p:cNvSpPr>
                <a:spLocks xmlns:a="http://schemas.openxmlformats.org/drawingml/2006/main"/>
              </p:cNvSpPr>
              <p:nvPr/>
            </p:nvSpPr>
            <p:spPr>
              <a:xfrm xmlns:a="http://schemas.openxmlformats.org/drawingml/2006/main" rot="0">
                <a:off x="8828083" y="1032737"/>
                <a:ext cx="309536" cy="477420"/>
              </a:xfrm>
              <a:custGeom xmlns:a="http://schemas.openxmlformats.org/drawingml/2006/main">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86" name="曲线"/>
              <p:cNvSpPr>
                <a:spLocks xmlns:a="http://schemas.openxmlformats.org/drawingml/2006/main"/>
              </p:cNvSpPr>
              <p:nvPr/>
            </p:nvSpPr>
            <p:spPr>
              <a:xfrm xmlns:a="http://schemas.openxmlformats.org/drawingml/2006/main" rot="0">
                <a:off x="8347166" y="1562620"/>
                <a:ext cx="508898" cy="281555"/>
              </a:xfrm>
              <a:custGeom xmlns:a="http://schemas.openxmlformats.org/drawingml/2006/main">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40"/>
                    </a:cubicBezTo>
                    <a:cubicBezTo>
                      <a:pt x="0" y="8640"/>
                      <a:pt x="5543" y="21600"/>
                      <a:pt x="12807" y="20044"/>
                    </a:cubicBezTo>
                    <a:cubicBezTo>
                      <a:pt x="17299" y="19008"/>
                      <a:pt x="21600" y="10713"/>
                      <a:pt x="21600" y="10713"/>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87" name="曲线"/>
              <p:cNvSpPr>
                <a:spLocks xmlns:a="http://schemas.openxmlformats.org/drawingml/2006/main"/>
              </p:cNvSpPr>
              <p:nvPr/>
            </p:nvSpPr>
            <p:spPr>
              <a:xfrm xmlns:a="http://schemas.openxmlformats.org/drawingml/2006/main" rot="0">
                <a:off x="7943195" y="817635"/>
                <a:ext cx="1514453" cy="122940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88" name="曲线"/>
              <p:cNvSpPr>
                <a:spLocks xmlns:a="http://schemas.openxmlformats.org/drawingml/2006/main"/>
              </p:cNvSpPr>
              <p:nvPr/>
            </p:nvSpPr>
            <p:spPr>
              <a:xfrm xmlns:a="http://schemas.openxmlformats.org/drawingml/2006/main" rot="0">
                <a:off x="7908219" y="1366754"/>
                <a:ext cx="804442" cy="6470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89" name="曲线"/>
              <p:cNvSpPr>
                <a:spLocks xmlns:a="http://schemas.openxmlformats.org/drawingml/2006/main"/>
              </p:cNvSpPr>
              <p:nvPr/>
            </p:nvSpPr>
            <p:spPr>
              <a:xfrm xmlns:a="http://schemas.openxmlformats.org/drawingml/2006/main" rot="0">
                <a:off x="8600740" y="777412"/>
                <a:ext cx="174879" cy="71525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200"/>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90" name="曲线"/>
              <p:cNvSpPr>
                <a:spLocks xmlns:a="http://schemas.openxmlformats.org/drawingml/2006/main"/>
              </p:cNvSpPr>
              <p:nvPr/>
            </p:nvSpPr>
            <p:spPr>
              <a:xfrm xmlns:a="http://schemas.openxmlformats.org/drawingml/2006/main" rot="0">
                <a:off x="8347166" y="1674542"/>
                <a:ext cx="701265" cy="5945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5974" y="6646"/>
                      <a:pt x="11598" y="6646"/>
                    </a:cubicBezTo>
                    <a:cubicBezTo>
                      <a:pt x="7153" y="6646"/>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91" name="曲线"/>
              <p:cNvSpPr>
                <a:spLocks xmlns:a="http://schemas.openxmlformats.org/drawingml/2006/main"/>
              </p:cNvSpPr>
              <p:nvPr/>
            </p:nvSpPr>
            <p:spPr>
              <a:xfrm xmlns:a="http://schemas.openxmlformats.org/drawingml/2006/main" rot="0">
                <a:off x="8948750" y="1032736"/>
                <a:ext cx="153893" cy="743236"/>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400" y="8247"/>
                      <a:pt x="0" y="0"/>
                      <a:pt x="0" y="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99" name="组合"/>
            <p:cNvGrpSpPr>
              <a:grpSpLocks xmlns:a="http://schemas.openxmlformats.org/drawingml/2006/main"/>
            </p:cNvGrpSpPr>
            <p:nvPr/>
          </p:nvGrpSpPr>
          <p:grpSpPr>
            <a:xfrm xmlns:a="http://schemas.openxmlformats.org/drawingml/2006/main">
              <a:off x="5291076" y="4450712"/>
              <a:ext cx="1032888" cy="1045863"/>
              <a:chOff x="5291076" y="4450712"/>
              <a:chExt cx="1032888" cy="1045863"/>
            </a:xfrm>
          </p:grpSpPr>
          <p:grpSp>
            <p:nvGrpSpPr>
              <p:cNvPr id="95" name="组合"/>
              <p:cNvGrpSpPr>
                <a:grpSpLocks xmlns:a="http://schemas.openxmlformats.org/drawingml/2006/main"/>
              </p:cNvGrpSpPr>
              <p:nvPr/>
            </p:nvGrpSpPr>
            <p:grpSpPr>
              <a:xfrm xmlns:a="http://schemas.openxmlformats.org/drawingml/2006/main">
                <a:off x="5398451" y="4750451"/>
                <a:ext cx="925513" cy="746125"/>
                <a:chOff x="5398451" y="4750451"/>
                <a:chExt cx="925513" cy="746125"/>
              </a:xfrm>
            </p:grpSpPr>
            <p:sp>
              <p:nvSpPr>
                <p:cNvPr id="93" name="曲线"/>
                <p:cNvSpPr>
                  <a:spLocks xmlns:a="http://schemas.openxmlformats.org/drawingml/2006/main"/>
                </p:cNvSpPr>
                <p:nvPr/>
              </p:nvSpPr>
              <p:spPr>
                <a:xfrm xmlns:a="http://schemas.openxmlformats.org/drawingml/2006/main" rot="0">
                  <a:off x="5398451" y="4750451"/>
                  <a:ext cx="925513" cy="746125"/>
                </a:xfrm>
                <a:custGeom xmlns:a="http://schemas.openxmlformats.org/drawingml/2006/main">
                  <a:gdLst>
                    <a:gd name="T1" fmla="*/ 0 w 21600"/>
                    <a:gd name="T2" fmla="*/ 0 h 21600"/>
                    <a:gd name="T3" fmla="*/ 21600 w 21600"/>
                    <a:gd name="T4" fmla="*/ 21600 h 21600"/>
                  </a:gdLst>
                  <a:rect l="T1" t="T2" r="T3" b="T4"/>
                  <a:pathLst>
                    <a:path w="21600" h="21600">
                      <a:moveTo>
                        <a:pt x="0" y="19469"/>
                      </a:moveTo>
                      <a:cubicBezTo>
                        <a:pt x="0" y="19469"/>
                        <a:pt x="47" y="13670"/>
                        <a:pt x="2288" y="10592"/>
                      </a:cubicBezTo>
                      <a:cubicBezTo>
                        <a:pt x="4577" y="7515"/>
                        <a:pt x="6627" y="9350"/>
                        <a:pt x="8439" y="7338"/>
                      </a:cubicBezTo>
                      <a:cubicBezTo>
                        <a:pt x="11014" y="4497"/>
                        <a:pt x="11109" y="2781"/>
                        <a:pt x="13160" y="1656"/>
                      </a:cubicBezTo>
                      <a:cubicBezTo>
                        <a:pt x="16211" y="0"/>
                        <a:pt x="19215" y="3432"/>
                        <a:pt x="21600" y="2012"/>
                      </a:cubicBezTo>
                      <a:cubicBezTo>
                        <a:pt x="21600" y="2012"/>
                        <a:pt x="20598" y="3313"/>
                        <a:pt x="20360" y="5444"/>
                      </a:cubicBezTo>
                      <a:cubicBezTo>
                        <a:pt x="20121" y="7693"/>
                        <a:pt x="20217" y="9290"/>
                        <a:pt x="18691" y="11066"/>
                      </a:cubicBezTo>
                      <a:cubicBezTo>
                        <a:pt x="16688" y="13433"/>
                        <a:pt x="14638" y="13078"/>
                        <a:pt x="13303" y="14557"/>
                      </a:cubicBezTo>
                      <a:cubicBezTo>
                        <a:pt x="11920" y="16037"/>
                        <a:pt x="10680" y="18759"/>
                        <a:pt x="8105" y="20179"/>
                      </a:cubicBezTo>
                      <a:cubicBezTo>
                        <a:pt x="5578" y="21600"/>
                        <a:pt x="0" y="19469"/>
                        <a:pt x="0" y="19469"/>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94" name="曲线"/>
                <p:cNvSpPr>
                  <a:spLocks xmlns:a="http://schemas.openxmlformats.org/drawingml/2006/main"/>
                </p:cNvSpPr>
                <p:nvPr/>
              </p:nvSpPr>
              <p:spPr>
                <a:xfrm xmlns:a="http://schemas.openxmlformats.org/drawingml/2006/main" rot="0">
                  <a:off x="5398451" y="4901262"/>
                  <a:ext cx="795338" cy="522288"/>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7773" y="10927"/>
                        <a:pt x="0" y="21599"/>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98" name="组合"/>
              <p:cNvGrpSpPr>
                <a:grpSpLocks xmlns:a="http://schemas.openxmlformats.org/drawingml/2006/main"/>
              </p:cNvGrpSpPr>
              <p:nvPr/>
            </p:nvGrpSpPr>
            <p:grpSpPr>
              <a:xfrm xmlns:a="http://schemas.openxmlformats.org/drawingml/2006/main">
                <a:off x="5291076" y="4450712"/>
                <a:ext cx="681038" cy="977901"/>
                <a:chOff x="5291076" y="4450712"/>
                <a:chExt cx="681038" cy="977901"/>
              </a:xfrm>
            </p:grpSpPr>
            <p:sp>
              <p:nvSpPr>
                <p:cNvPr id="96" name="曲线"/>
                <p:cNvSpPr>
                  <a:spLocks xmlns:a="http://schemas.openxmlformats.org/drawingml/2006/main"/>
                </p:cNvSpPr>
                <p:nvPr/>
              </p:nvSpPr>
              <p:spPr>
                <a:xfrm xmlns:a="http://schemas.openxmlformats.org/drawingml/2006/main" rot="0">
                  <a:off x="5291076" y="4450712"/>
                  <a:ext cx="681038" cy="977899"/>
                </a:xfrm>
                <a:custGeom xmlns:a="http://schemas.openxmlformats.org/drawingml/2006/main">
                  <a:gdLst>
                    <a:gd name="T1" fmla="*/ 0 w 21600"/>
                    <a:gd name="T2" fmla="*/ 0 h 21600"/>
                    <a:gd name="T3" fmla="*/ 21600 w 21600"/>
                    <a:gd name="T4" fmla="*/ 21600 h 21600"/>
                  </a:gdLst>
                  <a:rect l="T1" t="T2" r="T3" b="T4"/>
                  <a:pathLst>
                    <a:path w="21600" h="21600">
                      <a:moveTo>
                        <a:pt x="3048" y="21600"/>
                      </a:moveTo>
                      <a:cubicBezTo>
                        <a:pt x="3048" y="21600"/>
                        <a:pt x="0" y="17721"/>
                        <a:pt x="1037" y="14610"/>
                      </a:cubicBezTo>
                      <a:cubicBezTo>
                        <a:pt x="2075" y="11498"/>
                        <a:pt x="5513" y="11769"/>
                        <a:pt x="6551" y="9650"/>
                      </a:cubicBezTo>
                      <a:cubicBezTo>
                        <a:pt x="8108" y="6538"/>
                        <a:pt x="7329" y="5321"/>
                        <a:pt x="9081" y="3652"/>
                      </a:cubicBezTo>
                      <a:cubicBezTo>
                        <a:pt x="11870" y="1127"/>
                        <a:pt x="17254" y="2029"/>
                        <a:pt x="19329" y="0"/>
                      </a:cubicBezTo>
                      <a:cubicBezTo>
                        <a:pt x="19329" y="0"/>
                        <a:pt x="18875" y="1307"/>
                        <a:pt x="19718" y="2840"/>
                      </a:cubicBezTo>
                      <a:cubicBezTo>
                        <a:pt x="20627" y="4464"/>
                        <a:pt x="21600" y="5456"/>
                        <a:pt x="20691" y="7350"/>
                      </a:cubicBezTo>
                      <a:cubicBezTo>
                        <a:pt x="19589" y="9875"/>
                        <a:pt x="16994" y="10551"/>
                        <a:pt x="16216" y="12175"/>
                      </a:cubicBezTo>
                      <a:cubicBezTo>
                        <a:pt x="15372" y="13798"/>
                        <a:pt x="15372" y="16143"/>
                        <a:pt x="13102" y="18308"/>
                      </a:cubicBezTo>
                      <a:cubicBezTo>
                        <a:pt x="10832" y="20427"/>
                        <a:pt x="3048" y="21600"/>
                        <a:pt x="3048"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97" name="曲线"/>
                <p:cNvSpPr>
                  <a:spLocks xmlns:a="http://schemas.openxmlformats.org/drawingml/2006/main"/>
                </p:cNvSpPr>
                <p:nvPr/>
              </p:nvSpPr>
              <p:spPr>
                <a:xfrm xmlns:a="http://schemas.openxmlformats.org/drawingml/2006/main" rot="0">
                  <a:off x="5387913" y="4585650"/>
                  <a:ext cx="436562" cy="842963"/>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6156" y="12290"/>
                        <a:pt x="0" y="21600"/>
                      </a:cubicBezTo>
                    </a:path>
                  </a:pathLst>
                </a:custGeom>
                <a:noFill xmlns:a="http://schemas.openxmlformats.org/drawingml/2006/main"/>
                <a:ln xmlns:a="http://schemas.openxmlformats.org/drawingml/2006/main" w="9525" cmpd="sng" cap="flat">
                  <a:solidFill>
                    <a:srgbClr val="587F37"/>
                  </a:solidFill>
                  <a:prstDash val="solid"/>
                  <a:miter/>
                </a:ln>
              </p:spPr>
            </p:sp>
          </p:grpSp>
        </p:grpSp>
      </p:grpSp>
      <p:grpSp>
        <p:nvGrpSpPr>
          <p:cNvPr id="106" name="组合"/>
          <p:cNvGrpSpPr>
            <a:grpSpLocks xmlns:a="http://schemas.openxmlformats.org/drawingml/2006/main"/>
          </p:cNvGrpSpPr>
          <p:nvPr/>
        </p:nvGrpSpPr>
        <p:grpSpPr>
          <a:xfrm xmlns:a="http://schemas.openxmlformats.org/drawingml/2006/main">
            <a:off x="511191" y="354676"/>
            <a:ext cx="8345475" cy="4286562"/>
            <a:chOff x="511191" y="354676"/>
            <a:chExt cx="8345475" cy="4286562"/>
          </a:xfrm>
        </p:grpSpPr>
        <p:sp>
          <p:nvSpPr>
            <p:cNvPr id="101" name="曲线"/>
            <p:cNvSpPr>
              <a:spLocks xmlns:a="http://schemas.openxmlformats.org/drawingml/2006/main"/>
            </p:cNvSpPr>
            <p:nvPr/>
          </p:nvSpPr>
          <p:spPr>
            <a:xfrm xmlns:a="http://schemas.openxmlformats.org/drawingml/2006/main" rot="0">
              <a:off x="8671641" y="4063888"/>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02" name="曲线"/>
            <p:cNvSpPr>
              <a:spLocks xmlns:a="http://schemas.openxmlformats.org/drawingml/2006/main"/>
            </p:cNvSpPr>
            <p:nvPr/>
          </p:nvSpPr>
          <p:spPr>
            <a:xfrm xmlns:a="http://schemas.openxmlformats.org/drawingml/2006/main" rot="-6395783">
              <a:off x="2423295" y="4173479"/>
              <a:ext cx="177740" cy="197961"/>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4"/>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03" name="曲线"/>
            <p:cNvSpPr>
              <a:spLocks xmlns:a="http://schemas.openxmlformats.org/drawingml/2006/main"/>
            </p:cNvSpPr>
            <p:nvPr/>
          </p:nvSpPr>
          <p:spPr>
            <a:xfrm xmlns:a="http://schemas.openxmlformats.org/drawingml/2006/main" rot="10229135">
              <a:off x="6632365" y="443516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7"/>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04" name="曲线"/>
            <p:cNvSpPr>
              <a:spLocks xmlns:a="http://schemas.openxmlformats.org/drawingml/2006/main"/>
            </p:cNvSpPr>
            <p:nvPr/>
          </p:nvSpPr>
          <p:spPr>
            <a:xfrm xmlns:a="http://schemas.openxmlformats.org/drawingml/2006/main" rot="10229135">
              <a:off x="5661666" y="354676"/>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105" name="曲线"/>
            <p:cNvSpPr>
              <a:spLocks xmlns:a="http://schemas.openxmlformats.org/drawingml/2006/main"/>
            </p:cNvSpPr>
            <p:nvPr/>
          </p:nvSpPr>
          <p:spPr>
            <a:xfrm xmlns:a="http://schemas.openxmlformats.org/drawingml/2006/main" rot="9900703">
              <a:off x="511191" y="24687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grpSp>
      <p:sp>
        <p:nvSpPr>
          <p:cNvPr id="107" name="文本框"/>
          <p:cNvSpPr>
            <a:spLocks xmlns:a="http://schemas.openxmlformats.org/drawingml/2006/main" noGrp="1"/>
          </p:cNvSpPr>
          <p:nvPr>
            <p:ph type="ctrTitle"/>
          </p:nvPr>
        </p:nvSpPr>
        <p:spPr>
          <a:xfrm xmlns:a="http://schemas.openxmlformats.org/drawingml/2006/main" rot="0">
            <a:off x="1372550" y="1510025"/>
            <a:ext cx="6399000" cy="1299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37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108" name="文本框"/>
          <p:cNvSpPr>
            <a:spLocks xmlns:a="http://schemas.openxmlformats.org/drawingml/2006/main" noGrp="1"/>
          </p:cNvSpPr>
          <p:nvPr>
            <p:ph type="subTitle" idx="1"/>
          </p:nvPr>
        </p:nvSpPr>
        <p:spPr>
          <a:xfrm xmlns:a="http://schemas.openxmlformats.org/drawingml/2006/main" rot="0">
            <a:off x="1372449" y="2733774"/>
            <a:ext cx="6399000" cy="345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grpSp>
        <p:nvGrpSpPr>
          <p:cNvPr id="129" name="组合"/>
          <p:cNvGrpSpPr>
            <a:grpSpLocks xmlns:a="http://schemas.openxmlformats.org/drawingml/2006/main"/>
          </p:cNvGrpSpPr>
          <p:nvPr/>
        </p:nvGrpSpPr>
        <p:grpSpPr>
          <a:xfrm xmlns:a="http://schemas.openxmlformats.org/drawingml/2006/main" rot="-5400000">
            <a:off x="2003260" y="214861"/>
            <a:ext cx="485082" cy="606631"/>
            <a:chOff x="2003260" y="214861"/>
            <a:chExt cx="485082" cy="606631"/>
          </a:xfrm>
        </p:grpSpPr>
        <p:sp>
          <p:nvSpPr>
            <p:cNvPr id="109" name="椭圆"/>
            <p:cNvSpPr>
              <a:spLocks xmlns:a="http://schemas.openxmlformats.org/drawingml/2006/main"/>
            </p:cNvSpPr>
            <p:nvPr/>
          </p:nvSpPr>
          <p:spPr>
            <a:xfrm xmlns:a="http://schemas.openxmlformats.org/drawingml/2006/main" rot="0">
              <a:off x="2003260" y="214861"/>
              <a:ext cx="29532"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0" name="椭圆"/>
            <p:cNvSpPr>
              <a:spLocks xmlns:a="http://schemas.openxmlformats.org/drawingml/2006/main"/>
            </p:cNvSpPr>
            <p:nvPr/>
          </p:nvSpPr>
          <p:spPr>
            <a:xfrm xmlns:a="http://schemas.openxmlformats.org/drawingml/2006/main" rot="0">
              <a:off x="2155485" y="214861"/>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1" name="椭圆"/>
            <p:cNvSpPr>
              <a:spLocks xmlns:a="http://schemas.openxmlformats.org/drawingml/2006/main"/>
            </p:cNvSpPr>
            <p:nvPr/>
          </p:nvSpPr>
          <p:spPr>
            <a:xfrm xmlns:a="http://schemas.openxmlformats.org/drawingml/2006/main" rot="0">
              <a:off x="2307710" y="214861"/>
              <a:ext cx="28986"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2" name="椭圆"/>
            <p:cNvSpPr>
              <a:spLocks xmlns:a="http://schemas.openxmlformats.org/drawingml/2006/main"/>
            </p:cNvSpPr>
            <p:nvPr/>
          </p:nvSpPr>
          <p:spPr>
            <a:xfrm xmlns:a="http://schemas.openxmlformats.org/drawingml/2006/main" rot="0">
              <a:off x="2459356" y="214861"/>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3" name="椭圆"/>
            <p:cNvSpPr>
              <a:spLocks xmlns:a="http://schemas.openxmlformats.org/drawingml/2006/main"/>
            </p:cNvSpPr>
            <p:nvPr/>
          </p:nvSpPr>
          <p:spPr>
            <a:xfrm xmlns:a="http://schemas.openxmlformats.org/drawingml/2006/main" rot="0">
              <a:off x="2003260" y="359562"/>
              <a:ext cx="29532"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4" name="椭圆"/>
            <p:cNvSpPr>
              <a:spLocks xmlns:a="http://schemas.openxmlformats.org/drawingml/2006/main"/>
            </p:cNvSpPr>
            <p:nvPr/>
          </p:nvSpPr>
          <p:spPr>
            <a:xfrm xmlns:a="http://schemas.openxmlformats.org/drawingml/2006/main" rot="0">
              <a:off x="2155485" y="359562"/>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5" name="椭圆"/>
            <p:cNvSpPr>
              <a:spLocks xmlns:a="http://schemas.openxmlformats.org/drawingml/2006/main"/>
            </p:cNvSpPr>
            <p:nvPr/>
          </p:nvSpPr>
          <p:spPr>
            <a:xfrm xmlns:a="http://schemas.openxmlformats.org/drawingml/2006/main" rot="0">
              <a:off x="2307710" y="359562"/>
              <a:ext cx="28986"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6" name="椭圆"/>
            <p:cNvSpPr>
              <a:spLocks xmlns:a="http://schemas.openxmlformats.org/drawingml/2006/main"/>
            </p:cNvSpPr>
            <p:nvPr/>
          </p:nvSpPr>
          <p:spPr>
            <a:xfrm xmlns:a="http://schemas.openxmlformats.org/drawingml/2006/main" rot="0">
              <a:off x="2459356" y="359562"/>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7" name="椭圆"/>
            <p:cNvSpPr>
              <a:spLocks xmlns:a="http://schemas.openxmlformats.org/drawingml/2006/main"/>
            </p:cNvSpPr>
            <p:nvPr/>
          </p:nvSpPr>
          <p:spPr>
            <a:xfrm xmlns:a="http://schemas.openxmlformats.org/drawingml/2006/main" rot="0">
              <a:off x="2003260" y="504263"/>
              <a:ext cx="29532"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8" name="椭圆"/>
            <p:cNvSpPr>
              <a:spLocks xmlns:a="http://schemas.openxmlformats.org/drawingml/2006/main"/>
            </p:cNvSpPr>
            <p:nvPr/>
          </p:nvSpPr>
          <p:spPr>
            <a:xfrm xmlns:a="http://schemas.openxmlformats.org/drawingml/2006/main" rot="0">
              <a:off x="2155485" y="504263"/>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19" name="椭圆"/>
            <p:cNvSpPr>
              <a:spLocks xmlns:a="http://schemas.openxmlformats.org/drawingml/2006/main"/>
            </p:cNvSpPr>
            <p:nvPr/>
          </p:nvSpPr>
          <p:spPr>
            <a:xfrm xmlns:a="http://schemas.openxmlformats.org/drawingml/2006/main" rot="0">
              <a:off x="2307710" y="504263"/>
              <a:ext cx="28986"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0" name="椭圆"/>
            <p:cNvSpPr>
              <a:spLocks xmlns:a="http://schemas.openxmlformats.org/drawingml/2006/main"/>
            </p:cNvSpPr>
            <p:nvPr/>
          </p:nvSpPr>
          <p:spPr>
            <a:xfrm xmlns:a="http://schemas.openxmlformats.org/drawingml/2006/main" rot="0">
              <a:off x="2459356" y="504263"/>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1" name="椭圆"/>
            <p:cNvSpPr>
              <a:spLocks xmlns:a="http://schemas.openxmlformats.org/drawingml/2006/main"/>
            </p:cNvSpPr>
            <p:nvPr/>
          </p:nvSpPr>
          <p:spPr>
            <a:xfrm xmlns:a="http://schemas.openxmlformats.org/drawingml/2006/main" rot="0">
              <a:off x="2003260" y="647806"/>
              <a:ext cx="29532"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2" name="椭圆"/>
            <p:cNvSpPr>
              <a:spLocks xmlns:a="http://schemas.openxmlformats.org/drawingml/2006/main"/>
            </p:cNvSpPr>
            <p:nvPr/>
          </p:nvSpPr>
          <p:spPr>
            <a:xfrm xmlns:a="http://schemas.openxmlformats.org/drawingml/2006/main" rot="0">
              <a:off x="2155485" y="647806"/>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3" name="椭圆"/>
            <p:cNvSpPr>
              <a:spLocks xmlns:a="http://schemas.openxmlformats.org/drawingml/2006/main"/>
            </p:cNvSpPr>
            <p:nvPr/>
          </p:nvSpPr>
          <p:spPr>
            <a:xfrm xmlns:a="http://schemas.openxmlformats.org/drawingml/2006/main" rot="0">
              <a:off x="2307710" y="647806"/>
              <a:ext cx="28986"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4" name="椭圆"/>
            <p:cNvSpPr>
              <a:spLocks xmlns:a="http://schemas.openxmlformats.org/drawingml/2006/main"/>
            </p:cNvSpPr>
            <p:nvPr/>
          </p:nvSpPr>
          <p:spPr>
            <a:xfrm xmlns:a="http://schemas.openxmlformats.org/drawingml/2006/main" rot="0">
              <a:off x="2459356" y="647806"/>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5" name="椭圆"/>
            <p:cNvSpPr>
              <a:spLocks xmlns:a="http://schemas.openxmlformats.org/drawingml/2006/main"/>
            </p:cNvSpPr>
            <p:nvPr/>
          </p:nvSpPr>
          <p:spPr>
            <a:xfrm xmlns:a="http://schemas.openxmlformats.org/drawingml/2006/main" rot="0">
              <a:off x="2003260" y="792507"/>
              <a:ext cx="29532"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6" name="椭圆"/>
            <p:cNvSpPr>
              <a:spLocks xmlns:a="http://schemas.openxmlformats.org/drawingml/2006/main"/>
            </p:cNvSpPr>
            <p:nvPr/>
          </p:nvSpPr>
          <p:spPr>
            <a:xfrm xmlns:a="http://schemas.openxmlformats.org/drawingml/2006/main" rot="0">
              <a:off x="2155485" y="792507"/>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7" name="椭圆"/>
            <p:cNvSpPr>
              <a:spLocks xmlns:a="http://schemas.openxmlformats.org/drawingml/2006/main"/>
            </p:cNvSpPr>
            <p:nvPr/>
          </p:nvSpPr>
          <p:spPr>
            <a:xfrm xmlns:a="http://schemas.openxmlformats.org/drawingml/2006/main" rot="0">
              <a:off x="2307710" y="792507"/>
              <a:ext cx="28986"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128" name="椭圆"/>
            <p:cNvSpPr>
              <a:spLocks xmlns:a="http://schemas.openxmlformats.org/drawingml/2006/main"/>
            </p:cNvSpPr>
            <p:nvPr/>
          </p:nvSpPr>
          <p:spPr>
            <a:xfrm xmlns:a="http://schemas.openxmlformats.org/drawingml/2006/main" rot="0">
              <a:off x="2459356" y="792507"/>
              <a:ext cx="28985" cy="28985"/>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spTree>
    <p:extLst>
      <p:ext uri="{BB962C8B-B14F-4D97-AF65-F5344CB8AC3E}">
        <p14:creationId xmlns:p14="http://schemas.microsoft.com/office/powerpoint/2010/main" val="72902210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5541927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966176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sp>
        <p:nvSpPr>
          <p:cNvPr id="214" name="文本框"/>
          <p:cNvSpPr>
            <a:spLocks xmlns:a="http://schemas.openxmlformats.org/drawingml/2006/main" noGrp="1"/>
          </p:cNvSpPr>
          <p:nvPr>
            <p:ph type="title"/>
          </p:nvPr>
        </p:nvSpPr>
        <p:spPr>
          <a:xfrm xmlns:a="http://schemas.openxmlformats.org/drawingml/2006/main" rot="0">
            <a:off x="720000" y="445025"/>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sz="2800" b="0">
              <a:latin typeface="Sora ExtraBold" pitchFamily="0" charset="0"/>
              <a:ea typeface="Sora ExtraBold" pitchFamily="0" charset="0"/>
              <a:cs typeface="Sora ExtraBold" pitchFamily="0" charset="0"/>
              <a:sym typeface="Sora ExtraBold" pitchFamily="0" charset="0"/>
            </a:endParaRPr>
          </a:p>
        </p:txBody>
      </p:sp>
      <p:sp>
        <p:nvSpPr>
          <p:cNvPr id="215" name="文本框"/>
          <p:cNvSpPr>
            <a:spLocks xmlns:a="http://schemas.openxmlformats.org/drawingml/2006/main" noGrp="1"/>
          </p:cNvSpPr>
          <p:nvPr>
            <p:ph type="body" idx="1"/>
          </p:nvPr>
        </p:nvSpPr>
        <p:spPr>
          <a:xfrm xmlns:a="http://schemas.openxmlformats.org/drawingml/2006/main" rot="0">
            <a:off x="720000" y="1017725"/>
            <a:ext cx="7703999" cy="4272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17500">
              <a:lnSpc>
                <a:spcPct val="100000"/>
              </a:lnSpc>
              <a:spcBef>
                <a:spcPts val="0"/>
              </a:spcBef>
              <a:spcAft>
                <a:spcPts val="0"/>
              </a:spcAft>
              <a:buSzPts val="1400"/>
              <a:buFont typeface="Droid Sans"/>
              <a:buChar char="●"/>
            </a:pPr>
            <a:endParaRPr lang="zh-CN" altLang="en-US">
              <a:latin typeface="Albert Sans" pitchFamily="0" charset="0"/>
              <a:ea typeface="Albert Sans" pitchFamily="0" charset="0"/>
              <a:cs typeface="Albert Sans" pitchFamily="0" charset="0"/>
              <a:sym typeface="Albert Sans" pitchFamily="0" charset="0"/>
            </a:endParaRPr>
          </a:p>
        </p:txBody>
      </p:sp>
      <p:grpSp>
        <p:nvGrpSpPr>
          <p:cNvPr id="218" name="组合"/>
          <p:cNvGrpSpPr>
            <a:grpSpLocks xmlns:a="http://schemas.openxmlformats.org/drawingml/2006/main"/>
          </p:cNvGrpSpPr>
          <p:nvPr/>
        </p:nvGrpSpPr>
        <p:grpSpPr>
          <a:xfrm xmlns:a="http://schemas.openxmlformats.org/drawingml/2006/main">
            <a:off x="-636024" y="-621661"/>
            <a:ext cx="10141702" cy="6575097"/>
            <a:chOff x="-636024" y="-621661"/>
            <a:chExt cx="10141702" cy="6575097"/>
          </a:xfrm>
        </p:grpSpPr>
        <p:sp>
          <p:nvSpPr>
            <p:cNvPr id="216" name="曲线"/>
            <p:cNvSpPr>
              <a:spLocks xmlns:a="http://schemas.openxmlformats.org/drawingml/2006/main"/>
            </p:cNvSpPr>
            <p:nvPr/>
          </p:nvSpPr>
          <p:spPr>
            <a:xfrm xmlns:a="http://schemas.openxmlformats.org/drawingml/2006/main" rot="-9286529">
              <a:off x="-636024" y="-621661"/>
              <a:ext cx="2003199" cy="14681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217" name="曲线"/>
            <p:cNvSpPr>
              <a:spLocks xmlns:a="http://schemas.openxmlformats.org/drawingml/2006/main"/>
            </p:cNvSpPr>
            <p:nvPr/>
          </p:nvSpPr>
          <p:spPr>
            <a:xfrm xmlns:a="http://schemas.openxmlformats.org/drawingml/2006/main" rot="597910">
              <a:off x="7160212" y="4234461"/>
              <a:ext cx="2345466" cy="17189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222" name="组合"/>
          <p:cNvGrpSpPr>
            <a:grpSpLocks xmlns:a="http://schemas.openxmlformats.org/drawingml/2006/main"/>
          </p:cNvGrpSpPr>
          <p:nvPr/>
        </p:nvGrpSpPr>
        <p:grpSpPr>
          <a:xfrm xmlns:a="http://schemas.openxmlformats.org/drawingml/2006/main">
            <a:off x="441419" y="967795"/>
            <a:ext cx="8305281" cy="3379228"/>
            <a:chOff x="441419" y="967795"/>
            <a:chExt cx="8305281" cy="3379228"/>
          </a:xfrm>
        </p:grpSpPr>
        <p:sp>
          <p:nvSpPr>
            <p:cNvPr id="219" name="曲线"/>
            <p:cNvSpPr>
              <a:spLocks xmlns:a="http://schemas.openxmlformats.org/drawingml/2006/main"/>
            </p:cNvSpPr>
            <p:nvPr/>
          </p:nvSpPr>
          <p:spPr>
            <a:xfrm xmlns:a="http://schemas.openxmlformats.org/drawingml/2006/main" rot="-6395770">
              <a:off x="7444046" y="4203645"/>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7"/>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20" name="曲线"/>
            <p:cNvSpPr>
              <a:spLocks xmlns:a="http://schemas.openxmlformats.org/drawingml/2006/main"/>
            </p:cNvSpPr>
            <p:nvPr/>
          </p:nvSpPr>
          <p:spPr>
            <a:xfrm xmlns:a="http://schemas.openxmlformats.org/drawingml/2006/main" rot="9374665">
              <a:off x="441419" y="967795"/>
              <a:ext cx="128734" cy="143378"/>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21" name="曲线"/>
            <p:cNvSpPr>
              <a:spLocks xmlns:a="http://schemas.openxmlformats.org/drawingml/2006/main"/>
            </p:cNvSpPr>
            <p:nvPr/>
          </p:nvSpPr>
          <p:spPr>
            <a:xfrm xmlns:a="http://schemas.openxmlformats.org/drawingml/2006/main" rot="3065476">
              <a:off x="8610645" y="4026870"/>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grpSp>
      <p:grpSp>
        <p:nvGrpSpPr>
          <p:cNvPr id="241" name="组合"/>
          <p:cNvGrpSpPr>
            <a:grpSpLocks xmlns:a="http://schemas.openxmlformats.org/drawingml/2006/main"/>
          </p:cNvGrpSpPr>
          <p:nvPr/>
        </p:nvGrpSpPr>
        <p:grpSpPr>
          <a:xfrm xmlns:a="http://schemas.openxmlformats.org/drawingml/2006/main">
            <a:off x="1169509" y="535006"/>
            <a:ext cx="7596264" cy="4352516"/>
            <a:chOff x="1169509" y="535006"/>
            <a:chExt cx="7596264" cy="4352516"/>
          </a:xfrm>
        </p:grpSpPr>
        <p:grpSp>
          <p:nvGrpSpPr>
            <p:cNvPr id="231" name="组合"/>
            <p:cNvGrpSpPr>
              <a:grpSpLocks xmlns:a="http://schemas.openxmlformats.org/drawingml/2006/main"/>
            </p:cNvGrpSpPr>
            <p:nvPr/>
          </p:nvGrpSpPr>
          <p:grpSpPr>
            <a:xfrm xmlns:a="http://schemas.openxmlformats.org/drawingml/2006/main">
              <a:off x="1169509" y="4725206"/>
              <a:ext cx="414989" cy="162316"/>
              <a:chOff x="1169509" y="4725206"/>
              <a:chExt cx="414989" cy="162316"/>
            </a:xfrm>
          </p:grpSpPr>
          <p:sp>
            <p:nvSpPr>
              <p:cNvPr id="223" name="椭圆"/>
              <p:cNvSpPr>
                <a:spLocks xmlns:a="http://schemas.openxmlformats.org/drawingml/2006/main"/>
              </p:cNvSpPr>
              <p:nvPr/>
            </p:nvSpPr>
            <p:spPr>
              <a:xfrm xmlns:a="http://schemas.openxmlformats.org/drawingml/2006/main" rot="5400000">
                <a:off x="1558399" y="47252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4" name="椭圆"/>
              <p:cNvSpPr>
                <a:spLocks xmlns:a="http://schemas.openxmlformats.org/drawingml/2006/main"/>
              </p:cNvSpPr>
              <p:nvPr/>
            </p:nvSpPr>
            <p:spPr>
              <a:xfrm xmlns:a="http://schemas.openxmlformats.org/drawingml/2006/main" rot="5400000">
                <a:off x="1558399" y="4861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5" name="椭圆"/>
              <p:cNvSpPr>
                <a:spLocks xmlns:a="http://schemas.openxmlformats.org/drawingml/2006/main"/>
              </p:cNvSpPr>
              <p:nvPr/>
            </p:nvSpPr>
            <p:spPr>
              <a:xfrm xmlns:a="http://schemas.openxmlformats.org/drawingml/2006/main" rot="5400000">
                <a:off x="1428423" y="47252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6" name="椭圆"/>
              <p:cNvSpPr>
                <a:spLocks xmlns:a="http://schemas.openxmlformats.org/drawingml/2006/main"/>
              </p:cNvSpPr>
              <p:nvPr/>
            </p:nvSpPr>
            <p:spPr>
              <a:xfrm xmlns:a="http://schemas.openxmlformats.org/drawingml/2006/main" rot="5400000">
                <a:off x="1428423" y="4861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7" name="椭圆"/>
              <p:cNvSpPr>
                <a:spLocks xmlns:a="http://schemas.openxmlformats.org/drawingml/2006/main"/>
              </p:cNvSpPr>
              <p:nvPr/>
            </p:nvSpPr>
            <p:spPr>
              <a:xfrm xmlns:a="http://schemas.openxmlformats.org/drawingml/2006/main" rot="5400000">
                <a:off x="1299486" y="47252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8" name="椭圆"/>
              <p:cNvSpPr>
                <a:spLocks xmlns:a="http://schemas.openxmlformats.org/drawingml/2006/main"/>
              </p:cNvSpPr>
              <p:nvPr/>
            </p:nvSpPr>
            <p:spPr>
              <a:xfrm xmlns:a="http://schemas.openxmlformats.org/drawingml/2006/main" rot="5400000">
                <a:off x="1299486" y="4861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29" name="椭圆"/>
              <p:cNvSpPr>
                <a:spLocks xmlns:a="http://schemas.openxmlformats.org/drawingml/2006/main"/>
              </p:cNvSpPr>
              <p:nvPr/>
            </p:nvSpPr>
            <p:spPr>
              <a:xfrm xmlns:a="http://schemas.openxmlformats.org/drawingml/2006/main" rot="5400000">
                <a:off x="1169510" y="47252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0" name="椭圆"/>
              <p:cNvSpPr>
                <a:spLocks xmlns:a="http://schemas.openxmlformats.org/drawingml/2006/main"/>
              </p:cNvSpPr>
              <p:nvPr/>
            </p:nvSpPr>
            <p:spPr>
              <a:xfrm xmlns:a="http://schemas.openxmlformats.org/drawingml/2006/main" rot="5400000">
                <a:off x="1169509" y="4861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nvGrpSpPr>
            <p:cNvPr id="240" name="组合"/>
            <p:cNvGrpSpPr>
              <a:grpSpLocks xmlns:a="http://schemas.openxmlformats.org/drawingml/2006/main"/>
            </p:cNvGrpSpPr>
            <p:nvPr/>
          </p:nvGrpSpPr>
          <p:grpSpPr>
            <a:xfrm xmlns:a="http://schemas.openxmlformats.org/drawingml/2006/main">
              <a:off x="8350784" y="535006"/>
              <a:ext cx="414990" cy="162316"/>
              <a:chOff x="8350784" y="535006"/>
              <a:chExt cx="414990" cy="162316"/>
            </a:xfrm>
          </p:grpSpPr>
          <p:sp>
            <p:nvSpPr>
              <p:cNvPr id="232" name="椭圆"/>
              <p:cNvSpPr>
                <a:spLocks xmlns:a="http://schemas.openxmlformats.org/drawingml/2006/main"/>
              </p:cNvSpPr>
              <p:nvPr/>
            </p:nvSpPr>
            <p:spPr>
              <a:xfrm xmlns:a="http://schemas.openxmlformats.org/drawingml/2006/main" rot="5400000">
                <a:off x="8739674" y="5350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3" name="椭圆"/>
              <p:cNvSpPr>
                <a:spLocks xmlns:a="http://schemas.openxmlformats.org/drawingml/2006/main"/>
              </p:cNvSpPr>
              <p:nvPr/>
            </p:nvSpPr>
            <p:spPr>
              <a:xfrm xmlns:a="http://schemas.openxmlformats.org/drawingml/2006/main" rot="5400000">
                <a:off x="8739675" y="671223"/>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4" name="椭圆"/>
              <p:cNvSpPr>
                <a:spLocks xmlns:a="http://schemas.openxmlformats.org/drawingml/2006/main"/>
              </p:cNvSpPr>
              <p:nvPr/>
            </p:nvSpPr>
            <p:spPr>
              <a:xfrm xmlns:a="http://schemas.openxmlformats.org/drawingml/2006/main" rot="5400000">
                <a:off x="8609699" y="535007"/>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5" name="椭圆"/>
              <p:cNvSpPr>
                <a:spLocks xmlns:a="http://schemas.openxmlformats.org/drawingml/2006/main"/>
              </p:cNvSpPr>
              <p:nvPr/>
            </p:nvSpPr>
            <p:spPr>
              <a:xfrm xmlns:a="http://schemas.openxmlformats.org/drawingml/2006/main" rot="5400000">
                <a:off x="8609699" y="6712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6" name="椭圆"/>
              <p:cNvSpPr>
                <a:spLocks xmlns:a="http://schemas.openxmlformats.org/drawingml/2006/main"/>
              </p:cNvSpPr>
              <p:nvPr/>
            </p:nvSpPr>
            <p:spPr>
              <a:xfrm xmlns:a="http://schemas.openxmlformats.org/drawingml/2006/main" rot="5400000">
                <a:off x="8480761" y="5350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7" name="椭圆"/>
              <p:cNvSpPr>
                <a:spLocks xmlns:a="http://schemas.openxmlformats.org/drawingml/2006/main"/>
              </p:cNvSpPr>
              <p:nvPr/>
            </p:nvSpPr>
            <p:spPr>
              <a:xfrm xmlns:a="http://schemas.openxmlformats.org/drawingml/2006/main" rot="5400000">
                <a:off x="8480762" y="671223"/>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8" name="椭圆"/>
              <p:cNvSpPr>
                <a:spLocks xmlns:a="http://schemas.openxmlformats.org/drawingml/2006/main"/>
              </p:cNvSpPr>
              <p:nvPr/>
            </p:nvSpPr>
            <p:spPr>
              <a:xfrm xmlns:a="http://schemas.openxmlformats.org/drawingml/2006/main" rot="5400000">
                <a:off x="8350785" y="535007"/>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239" name="椭圆"/>
              <p:cNvSpPr>
                <a:spLocks xmlns:a="http://schemas.openxmlformats.org/drawingml/2006/main"/>
              </p:cNvSpPr>
              <p:nvPr/>
            </p:nvSpPr>
            <p:spPr>
              <a:xfrm xmlns:a="http://schemas.openxmlformats.org/drawingml/2006/main" rot="5400000">
                <a:off x="8350784" y="6712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grpSp>
        <p:nvGrpSpPr>
          <p:cNvPr id="260" name="组合"/>
          <p:cNvGrpSpPr>
            <a:grpSpLocks xmlns:a="http://schemas.openxmlformats.org/drawingml/2006/main"/>
          </p:cNvGrpSpPr>
          <p:nvPr/>
        </p:nvGrpSpPr>
        <p:grpSpPr>
          <a:xfrm xmlns:a="http://schemas.openxmlformats.org/drawingml/2006/main">
            <a:off x="505555" y="-417018"/>
            <a:ext cx="7845211" cy="5964383"/>
            <a:chOff x="505555" y="-417018"/>
            <a:chExt cx="7845211" cy="5964383"/>
          </a:xfrm>
        </p:grpSpPr>
        <p:grpSp>
          <p:nvGrpSpPr>
            <p:cNvPr id="252" name="组合"/>
            <p:cNvGrpSpPr>
              <a:grpSpLocks xmlns:a="http://schemas.openxmlformats.org/drawingml/2006/main"/>
            </p:cNvGrpSpPr>
            <p:nvPr/>
          </p:nvGrpSpPr>
          <p:grpSpPr>
            <a:xfrm xmlns:a="http://schemas.openxmlformats.org/drawingml/2006/main">
              <a:off x="7080251" y="4506174"/>
              <a:ext cx="1270515" cy="1041191"/>
              <a:chOff x="7080251" y="4506174"/>
              <a:chExt cx="1270515" cy="1041191"/>
            </a:xfrm>
          </p:grpSpPr>
          <p:sp>
            <p:nvSpPr>
              <p:cNvPr id="242" name="曲线"/>
              <p:cNvSpPr>
                <a:spLocks xmlns:a="http://schemas.openxmlformats.org/drawingml/2006/main"/>
              </p:cNvSpPr>
              <p:nvPr/>
            </p:nvSpPr>
            <p:spPr>
              <a:xfrm xmlns:a="http://schemas.openxmlformats.org/drawingml/2006/main" rot="0">
                <a:off x="7108932" y="4513344"/>
                <a:ext cx="391479" cy="354235"/>
              </a:xfrm>
              <a:custGeom xmlns:a="http://schemas.openxmlformats.org/drawingml/2006/main">
                <a:gdLst>
                  <a:gd name="T1" fmla="*/ 0 w 21600"/>
                  <a:gd name="T2" fmla="*/ 0 h 21600"/>
                  <a:gd name="T3" fmla="*/ 21600 w 21600"/>
                  <a:gd name="T4" fmla="*/ 21600 h 21600"/>
                </a:gdLst>
                <a:rect l="T1" t="T2" r="T3" b="T4"/>
                <a:pathLst>
                  <a:path w="21600" h="21600">
                    <a:moveTo>
                      <a:pt x="20886" y="18900"/>
                    </a:moveTo>
                    <a:cubicBezTo>
                      <a:pt x="20886" y="18900"/>
                      <a:pt x="12532" y="21600"/>
                      <a:pt x="7743" y="17325"/>
                    </a:cubicBezTo>
                    <a:cubicBezTo>
                      <a:pt x="3056" y="12937"/>
                      <a:pt x="2547" y="5737"/>
                      <a:pt x="0" y="1574"/>
                    </a:cubicBezTo>
                    <a:cubicBezTo>
                      <a:pt x="0" y="1574"/>
                      <a:pt x="9271" y="0"/>
                      <a:pt x="16098" y="5512"/>
                    </a:cubicBezTo>
                    <a:cubicBezTo>
                      <a:pt x="21600" y="9900"/>
                      <a:pt x="20886" y="18900"/>
                      <a:pt x="20886" y="189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43" name="曲线"/>
              <p:cNvSpPr>
                <a:spLocks xmlns:a="http://schemas.openxmlformats.org/drawingml/2006/main"/>
              </p:cNvSpPr>
              <p:nvPr/>
            </p:nvSpPr>
            <p:spPr>
              <a:xfrm xmlns:a="http://schemas.openxmlformats.org/drawingml/2006/main" rot="0">
                <a:off x="7534826" y="4506174"/>
                <a:ext cx="289665" cy="404429"/>
              </a:xfrm>
              <a:custGeom xmlns:a="http://schemas.openxmlformats.org/drawingml/2006/main">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44" name="曲线"/>
              <p:cNvSpPr>
                <a:spLocks xmlns:a="http://schemas.openxmlformats.org/drawingml/2006/main"/>
              </p:cNvSpPr>
              <p:nvPr/>
            </p:nvSpPr>
            <p:spPr>
              <a:xfrm xmlns:a="http://schemas.openxmlformats.org/drawingml/2006/main" rot="0">
                <a:off x="7080251" y="4891959"/>
                <a:ext cx="453141" cy="245240"/>
              </a:xfrm>
              <a:custGeom xmlns:a="http://schemas.openxmlformats.org/drawingml/2006/main">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45" name="曲线"/>
              <p:cNvSpPr>
                <a:spLocks xmlns:a="http://schemas.openxmlformats.org/drawingml/2006/main"/>
              </p:cNvSpPr>
              <p:nvPr/>
            </p:nvSpPr>
            <p:spPr>
              <a:xfrm xmlns:a="http://schemas.openxmlformats.org/drawingml/2006/main" rot="0">
                <a:off x="7834530" y="4715559"/>
                <a:ext cx="253816" cy="391522"/>
              </a:xfrm>
              <a:custGeom xmlns:a="http://schemas.openxmlformats.org/drawingml/2006/main">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46" name="曲线"/>
              <p:cNvSpPr>
                <a:spLocks xmlns:a="http://schemas.openxmlformats.org/drawingml/2006/main"/>
              </p:cNvSpPr>
              <p:nvPr/>
            </p:nvSpPr>
            <p:spPr>
              <a:xfrm xmlns:a="http://schemas.openxmlformats.org/drawingml/2006/main" rot="0">
                <a:off x="7440184" y="5150106"/>
                <a:ext cx="417290" cy="230898"/>
              </a:xfrm>
              <a:custGeom xmlns:a="http://schemas.openxmlformats.org/drawingml/2006/main">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40"/>
                    </a:cubicBezTo>
                    <a:cubicBezTo>
                      <a:pt x="0" y="8640"/>
                      <a:pt x="5543" y="21600"/>
                      <a:pt x="12807" y="20044"/>
                    </a:cubicBezTo>
                    <a:cubicBezTo>
                      <a:pt x="17299" y="19008"/>
                      <a:pt x="21600" y="10713"/>
                      <a:pt x="21600" y="10713"/>
                    </a:cubicBezTo>
                    <a:close/>
                  </a:path>
                </a:pathLst>
              </a:custGeom>
              <a:solidFill xmlns:a="http://schemas.openxmlformats.org/drawingml/2006/main">
                <a:srgbClr val="8CA861"/>
              </a:solidFill>
              <a:ln xmlns:a="http://schemas.openxmlformats.org/drawingml/2006/main" cmpd="sng" cap="flat">
                <a:noFill/>
                <a:prstDash val="solid"/>
                <a:round/>
              </a:ln>
            </p:spPr>
          </p:sp>
          <p:sp>
            <p:nvSpPr>
              <p:cNvPr id="247" name="曲线"/>
              <p:cNvSpPr>
                <a:spLocks xmlns:a="http://schemas.openxmlformats.org/drawingml/2006/main"/>
              </p:cNvSpPr>
              <p:nvPr/>
            </p:nvSpPr>
            <p:spPr>
              <a:xfrm xmlns:a="http://schemas.openxmlformats.org/drawingml/2006/main" rot="0">
                <a:off x="7108931" y="4539159"/>
                <a:ext cx="1241835" cy="1008206"/>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248" name="曲线"/>
              <p:cNvSpPr>
                <a:spLocks xmlns:a="http://schemas.openxmlformats.org/drawingml/2006/main"/>
              </p:cNvSpPr>
              <p:nvPr/>
            </p:nvSpPr>
            <p:spPr>
              <a:xfrm xmlns:a="http://schemas.openxmlformats.org/drawingml/2006/main" rot="0">
                <a:off x="7080252" y="4989480"/>
                <a:ext cx="659634" cy="5306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249" name="曲线"/>
              <p:cNvSpPr>
                <a:spLocks xmlns:a="http://schemas.openxmlformats.org/drawingml/2006/main"/>
              </p:cNvSpPr>
              <p:nvPr/>
            </p:nvSpPr>
            <p:spPr>
              <a:xfrm xmlns:a="http://schemas.openxmlformats.org/drawingml/2006/main" rot="0">
                <a:off x="7648110" y="4506174"/>
                <a:ext cx="143398" cy="58656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199"/>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250" name="曲线"/>
              <p:cNvSpPr>
                <a:spLocks xmlns:a="http://schemas.openxmlformats.org/drawingml/2006/main"/>
              </p:cNvSpPr>
              <p:nvPr/>
            </p:nvSpPr>
            <p:spPr>
              <a:xfrm xmlns:a="http://schemas.openxmlformats.org/drawingml/2006/main" rot="0">
                <a:off x="7440183" y="5241891"/>
                <a:ext cx="575030" cy="4876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5974" y="6645"/>
                      <a:pt x="11598" y="6645"/>
                    </a:cubicBezTo>
                    <a:cubicBezTo>
                      <a:pt x="7153" y="6645"/>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251" name="曲线"/>
              <p:cNvSpPr>
                <a:spLocks xmlns:a="http://schemas.openxmlformats.org/drawingml/2006/main"/>
              </p:cNvSpPr>
              <p:nvPr/>
            </p:nvSpPr>
            <p:spPr>
              <a:xfrm xmlns:a="http://schemas.openxmlformats.org/drawingml/2006/main" rot="0">
                <a:off x="7933476" y="4715560"/>
                <a:ext cx="126191" cy="60951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399" y="8247"/>
                      <a:pt x="0" y="0"/>
                      <a:pt x="0" y="0"/>
                    </a:cubicBezTo>
                  </a:path>
                </a:pathLst>
              </a:custGeom>
              <a:noFill xmlns:a="http://schemas.openxmlformats.org/drawingml/2006/main"/>
              <a:ln xmlns:a="http://schemas.openxmlformats.org/drawingml/2006/main" w="9525" cmpd="sng" cap="flat">
                <a:solidFill>
                  <a:srgbClr val="BED597"/>
                </a:solidFill>
                <a:prstDash val="solid"/>
                <a:miter/>
              </a:ln>
            </p:spPr>
          </p:sp>
        </p:grpSp>
        <p:grpSp>
          <p:nvGrpSpPr>
            <p:cNvPr id="259" name="组合"/>
            <p:cNvGrpSpPr>
              <a:grpSpLocks xmlns:a="http://schemas.openxmlformats.org/drawingml/2006/main"/>
            </p:cNvGrpSpPr>
            <p:nvPr/>
          </p:nvGrpSpPr>
          <p:grpSpPr>
            <a:xfrm xmlns:a="http://schemas.openxmlformats.org/drawingml/2006/main" rot="-2382568">
              <a:off x="505555" y="-417018"/>
              <a:ext cx="1019183" cy="1058870"/>
              <a:chOff x="505555" y="-417018"/>
              <a:chExt cx="1019183" cy="1058870"/>
            </a:xfrm>
          </p:grpSpPr>
          <p:sp>
            <p:nvSpPr>
              <p:cNvPr id="253" name="曲线"/>
              <p:cNvSpPr>
                <a:spLocks xmlns:a="http://schemas.openxmlformats.org/drawingml/2006/main"/>
              </p:cNvSpPr>
              <p:nvPr/>
            </p:nvSpPr>
            <p:spPr>
              <a:xfrm xmlns:a="http://schemas.openxmlformats.org/drawingml/2006/main" rot="0">
                <a:off x="764317" y="-417018"/>
                <a:ext cx="760420" cy="911233"/>
              </a:xfrm>
              <a:custGeom xmlns:a="http://schemas.openxmlformats.org/drawingml/2006/main">
                <a:gdLst>
                  <a:gd name="T1" fmla="*/ 0 w 21600"/>
                  <a:gd name="T2" fmla="*/ 0 h 21600"/>
                  <a:gd name="T3" fmla="*/ 21600 w 21600"/>
                  <a:gd name="T4" fmla="*/ 21600 h 21600"/>
                </a:gdLst>
                <a:rect l="T1" t="T2" r="T3" b="T4"/>
                <a:pathLst>
                  <a:path w="21600" h="21600">
                    <a:moveTo>
                      <a:pt x="1741" y="0"/>
                    </a:moveTo>
                    <a:cubicBezTo>
                      <a:pt x="1741" y="0"/>
                      <a:pt x="13238" y="7603"/>
                      <a:pt x="17419" y="13027"/>
                    </a:cubicBezTo>
                    <a:cubicBezTo>
                      <a:pt x="21599" y="18451"/>
                      <a:pt x="16954" y="21599"/>
                      <a:pt x="12599" y="17483"/>
                    </a:cubicBezTo>
                    <a:cubicBezTo>
                      <a:pt x="8187" y="13366"/>
                      <a:pt x="0" y="1307"/>
                      <a:pt x="0" y="1307"/>
                    </a:cubicBezTo>
                    <a:lnTo>
                      <a:pt x="1741" y="0"/>
                    </a:lnTo>
                    <a:close/>
                  </a:path>
                </a:pathLst>
              </a:custGeom>
              <a:solidFill xmlns:a="http://schemas.openxmlformats.org/drawingml/2006/main">
                <a:schemeClr val="accent1"/>
              </a:solidFill>
              <a:ln xmlns:a="http://schemas.openxmlformats.org/drawingml/2006/main" cmpd="sng" cap="flat">
                <a:noFill/>
                <a:prstDash val="solid"/>
                <a:round/>
              </a:ln>
            </p:spPr>
          </p:sp>
          <p:sp>
            <p:nvSpPr>
              <p:cNvPr id="254" name="曲线"/>
              <p:cNvSpPr>
                <a:spLocks xmlns:a="http://schemas.openxmlformats.org/drawingml/2006/main"/>
              </p:cNvSpPr>
              <p:nvPr/>
            </p:nvSpPr>
            <p:spPr>
              <a:xfrm xmlns:a="http://schemas.openxmlformats.org/drawingml/2006/main" rot="0">
                <a:off x="792893" y="-386856"/>
                <a:ext cx="519121" cy="623896"/>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cubicBezTo>
                      <a:pt x="21599" y="21599"/>
                      <a:pt x="10034" y="9489"/>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255" name="曲线"/>
              <p:cNvSpPr>
                <a:spLocks xmlns:a="http://schemas.openxmlformats.org/drawingml/2006/main"/>
              </p:cNvSpPr>
              <p:nvPr/>
            </p:nvSpPr>
            <p:spPr>
              <a:xfrm xmlns:a="http://schemas.openxmlformats.org/drawingml/2006/main" rot="0">
                <a:off x="729392" y="-412255"/>
                <a:ext cx="423871" cy="1046171"/>
              </a:xfrm>
              <a:custGeom xmlns:a="http://schemas.openxmlformats.org/drawingml/2006/main">
                <a:gdLst>
                  <a:gd name="T1" fmla="*/ 0 w 21600"/>
                  <a:gd name="T2" fmla="*/ 0 h 21600"/>
                  <a:gd name="T3" fmla="*/ 21600 w 21600"/>
                  <a:gd name="T4" fmla="*/ 21600 h 21600"/>
                </a:gdLst>
                <a:rect l="T1" t="T2" r="T3" b="T4"/>
                <a:pathLst>
                  <a:path w="21600" h="21600">
                    <a:moveTo>
                      <a:pt x="3860" y="0"/>
                    </a:moveTo>
                    <a:cubicBezTo>
                      <a:pt x="3860" y="0"/>
                      <a:pt x="16695" y="9281"/>
                      <a:pt x="19095" y="14807"/>
                    </a:cubicBezTo>
                    <a:cubicBezTo>
                      <a:pt x="21599" y="20376"/>
                      <a:pt x="11269" y="21599"/>
                      <a:pt x="7408" y="17043"/>
                    </a:cubicBezTo>
                    <a:cubicBezTo>
                      <a:pt x="3547" y="12529"/>
                      <a:pt x="0" y="548"/>
                      <a:pt x="0" y="548"/>
                    </a:cubicBezTo>
                    <a:lnTo>
                      <a:pt x="3860" y="0"/>
                    </a:lnTo>
                    <a:close/>
                  </a:path>
                </a:pathLst>
              </a:custGeom>
              <a:solidFill xmlns:a="http://schemas.openxmlformats.org/drawingml/2006/main">
                <a:schemeClr val="accent1"/>
              </a:solidFill>
              <a:ln xmlns:a="http://schemas.openxmlformats.org/drawingml/2006/main" cmpd="sng" cap="flat">
                <a:noFill/>
                <a:prstDash val="solid"/>
                <a:round/>
              </a:ln>
            </p:spPr>
          </p:sp>
          <p:sp>
            <p:nvSpPr>
              <p:cNvPr id="256" name="曲线"/>
              <p:cNvSpPr>
                <a:spLocks xmlns:a="http://schemas.openxmlformats.org/drawingml/2006/main"/>
              </p:cNvSpPr>
              <p:nvPr/>
            </p:nvSpPr>
            <p:spPr>
              <a:xfrm xmlns:a="http://schemas.openxmlformats.org/drawingml/2006/main" rot="0">
                <a:off x="762729" y="-397968"/>
                <a:ext cx="241307" cy="774708"/>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cubicBezTo>
                      <a:pt x="21599" y="21599"/>
                      <a:pt x="10616" y="9688"/>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257" name="曲线"/>
              <p:cNvSpPr>
                <a:spLocks xmlns:a="http://schemas.openxmlformats.org/drawingml/2006/main"/>
              </p:cNvSpPr>
              <p:nvPr/>
            </p:nvSpPr>
            <p:spPr>
              <a:xfrm xmlns:a="http://schemas.openxmlformats.org/drawingml/2006/main" rot="0">
                <a:off x="505555" y="-409081"/>
                <a:ext cx="331796" cy="1050933"/>
              </a:xfrm>
              <a:custGeom xmlns:a="http://schemas.openxmlformats.org/drawingml/2006/main">
                <a:gdLst>
                  <a:gd name="T1" fmla="*/ 0 w 21600"/>
                  <a:gd name="T2" fmla="*/ 0 h 21600"/>
                  <a:gd name="T3" fmla="*/ 21600 w 21600"/>
                  <a:gd name="T4" fmla="*/ 21600 h 21600"/>
                </a:gdLst>
                <a:rect l="T1" t="T2" r="T3" b="T4"/>
                <a:pathLst>
                  <a:path w="21600" h="21600">
                    <a:moveTo>
                      <a:pt x="18154" y="126"/>
                    </a:moveTo>
                    <a:cubicBezTo>
                      <a:pt x="18154" y="126"/>
                      <a:pt x="21599" y="10673"/>
                      <a:pt x="17491" y="16136"/>
                    </a:cubicBezTo>
                    <a:cubicBezTo>
                      <a:pt x="13516" y="21599"/>
                      <a:pt x="0" y="21053"/>
                      <a:pt x="1192" y="16304"/>
                    </a:cubicBezTo>
                    <a:cubicBezTo>
                      <a:pt x="2252" y="11514"/>
                      <a:pt x="12986" y="0"/>
                      <a:pt x="12986" y="0"/>
                    </a:cubicBezTo>
                    <a:lnTo>
                      <a:pt x="18154" y="126"/>
                    </a:lnTo>
                    <a:close/>
                  </a:path>
                </a:pathLst>
              </a:custGeom>
              <a:solidFill xmlns:a="http://schemas.openxmlformats.org/drawingml/2006/main">
                <a:schemeClr val="accent1"/>
              </a:solidFill>
              <a:ln xmlns:a="http://schemas.openxmlformats.org/drawingml/2006/main" cmpd="sng" cap="flat">
                <a:noFill/>
                <a:prstDash val="solid"/>
                <a:round/>
              </a:ln>
            </p:spPr>
          </p:sp>
          <p:sp>
            <p:nvSpPr>
              <p:cNvPr id="258" name="曲线"/>
              <p:cNvSpPr>
                <a:spLocks xmlns:a="http://schemas.openxmlformats.org/drawingml/2006/main"/>
              </p:cNvSpPr>
              <p:nvPr/>
            </p:nvSpPr>
            <p:spPr>
              <a:xfrm xmlns:a="http://schemas.openxmlformats.org/drawingml/2006/main" rot="0">
                <a:off x="654780" y="-404318"/>
                <a:ext cx="87321" cy="804871"/>
              </a:xfrm>
              <a:custGeom xmlns:a="http://schemas.openxmlformats.org/drawingml/2006/main">
                <a:gdLst>
                  <a:gd name="T1" fmla="*/ 0 w 21600"/>
                  <a:gd name="T2" fmla="*/ 0 h 21600"/>
                  <a:gd name="T3" fmla="*/ 21600 w 21600"/>
                  <a:gd name="T4" fmla="*/ 21600 h 21600"/>
                </a:gdLst>
                <a:rect l="T1" t="T2" r="T3" b="T4"/>
                <a:pathLst>
                  <a:path w="21600" h="21600">
                    <a:moveTo>
                      <a:pt x="0" y="21599"/>
                    </a:moveTo>
                    <a:cubicBezTo>
                      <a:pt x="0" y="21599"/>
                      <a:pt x="14566" y="9758"/>
                      <a:pt x="21598" y="0"/>
                    </a:cubicBezTo>
                  </a:path>
                </a:pathLst>
              </a:custGeom>
              <a:noFill xmlns:a="http://schemas.openxmlformats.org/drawingml/2006/main"/>
              <a:ln xmlns:a="http://schemas.openxmlformats.org/drawingml/2006/main" w="9525" cmpd="sng" cap="flat">
                <a:solidFill>
                  <a:srgbClr val="8CA861"/>
                </a:solidFill>
                <a:prstDash val="solid"/>
                <a:miter/>
              </a:ln>
            </p:spPr>
          </p:sp>
        </p:grpSp>
      </p:grpSp>
      <p:grpSp>
        <p:nvGrpSpPr>
          <p:cNvPr id="273" name="组合"/>
          <p:cNvGrpSpPr>
            <a:grpSpLocks xmlns:a="http://schemas.openxmlformats.org/drawingml/2006/main"/>
          </p:cNvGrpSpPr>
          <p:nvPr/>
        </p:nvGrpSpPr>
        <p:grpSpPr>
          <a:xfrm xmlns:a="http://schemas.openxmlformats.org/drawingml/2006/main">
            <a:off x="7760330" y="4069760"/>
            <a:ext cx="1005461" cy="829817"/>
            <a:chOff x="7760330" y="4069760"/>
            <a:chExt cx="1005461" cy="829817"/>
          </a:xfrm>
        </p:grpSpPr>
        <p:grpSp>
          <p:nvGrpSpPr>
            <p:cNvPr id="266" name="组合"/>
            <p:cNvGrpSpPr>
              <a:grpSpLocks xmlns:a="http://schemas.openxmlformats.org/drawingml/2006/main"/>
            </p:cNvGrpSpPr>
            <p:nvPr/>
          </p:nvGrpSpPr>
          <p:grpSpPr>
            <a:xfrm xmlns:a="http://schemas.openxmlformats.org/drawingml/2006/main">
              <a:off x="7760330" y="4069760"/>
              <a:ext cx="590435" cy="411146"/>
              <a:chOff x="7760330" y="4069760"/>
              <a:chExt cx="590435" cy="411146"/>
            </a:xfrm>
          </p:grpSpPr>
          <p:sp>
            <p:nvSpPr>
              <p:cNvPr id="261" name="曲线"/>
              <p:cNvSpPr>
                <a:spLocks xmlns:a="http://schemas.openxmlformats.org/drawingml/2006/main"/>
              </p:cNvSpPr>
              <p:nvPr/>
            </p:nvSpPr>
            <p:spPr>
              <a:xfrm xmlns:a="http://schemas.openxmlformats.org/drawingml/2006/main" rot="0">
                <a:off x="7760330" y="4069760"/>
                <a:ext cx="573538" cy="410207"/>
              </a:xfrm>
              <a:custGeom xmlns:a="http://schemas.openxmlformats.org/drawingml/2006/main">
                <a:gdLst>
                  <a:gd name="T1" fmla="*/ 0 w 21600"/>
                  <a:gd name="T2" fmla="*/ 0 h 21600"/>
                  <a:gd name="T3" fmla="*/ 21600 w 21600"/>
                  <a:gd name="T4" fmla="*/ 21600 h 21600"/>
                </a:gdLst>
                <a:rect l="T1" t="T2" r="T3" b="T4"/>
                <a:pathLst>
                  <a:path w="21600" h="21600">
                    <a:moveTo>
                      <a:pt x="17773" y="21254"/>
                    </a:moveTo>
                    <a:cubicBezTo>
                      <a:pt x="18431" y="21081"/>
                      <a:pt x="18966" y="21427"/>
                      <a:pt x="18966" y="21427"/>
                    </a:cubicBezTo>
                    <a:cubicBezTo>
                      <a:pt x="20283" y="14745"/>
                      <a:pt x="20283" y="14745"/>
                      <a:pt x="20283" y="14745"/>
                    </a:cubicBezTo>
                    <a:cubicBezTo>
                      <a:pt x="21600" y="8121"/>
                      <a:pt x="21600" y="8121"/>
                      <a:pt x="21600" y="8121"/>
                    </a:cubicBezTo>
                    <a:cubicBezTo>
                      <a:pt x="21600" y="8121"/>
                      <a:pt x="21065" y="8006"/>
                      <a:pt x="20571" y="7430"/>
                    </a:cubicBezTo>
                    <a:cubicBezTo>
                      <a:pt x="20077" y="6796"/>
                      <a:pt x="19707" y="6278"/>
                      <a:pt x="19049" y="6047"/>
                    </a:cubicBezTo>
                    <a:cubicBezTo>
                      <a:pt x="18390" y="5875"/>
                      <a:pt x="5307" y="691"/>
                      <a:pt x="4443" y="345"/>
                    </a:cubicBezTo>
                    <a:cubicBezTo>
                      <a:pt x="3579" y="0"/>
                      <a:pt x="3291" y="403"/>
                      <a:pt x="3044" y="864"/>
                    </a:cubicBezTo>
                    <a:cubicBezTo>
                      <a:pt x="2756" y="1267"/>
                      <a:pt x="1686" y="2937"/>
                      <a:pt x="864" y="7142"/>
                    </a:cubicBezTo>
                    <a:cubicBezTo>
                      <a:pt x="0" y="11347"/>
                      <a:pt x="329" y="13535"/>
                      <a:pt x="370" y="14111"/>
                    </a:cubicBezTo>
                    <a:cubicBezTo>
                      <a:pt x="452" y="14688"/>
                      <a:pt x="534" y="15263"/>
                      <a:pt x="1398" y="15551"/>
                    </a:cubicBezTo>
                    <a:cubicBezTo>
                      <a:pt x="2262" y="15897"/>
                      <a:pt x="15346" y="20966"/>
                      <a:pt x="16004" y="21312"/>
                    </a:cubicBezTo>
                    <a:cubicBezTo>
                      <a:pt x="16621" y="21600"/>
                      <a:pt x="17115" y="21427"/>
                      <a:pt x="17773" y="21254"/>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262" name="曲线"/>
              <p:cNvSpPr>
                <a:spLocks xmlns:a="http://schemas.openxmlformats.org/drawingml/2006/main"/>
              </p:cNvSpPr>
              <p:nvPr/>
            </p:nvSpPr>
            <p:spPr>
              <a:xfrm xmlns:a="http://schemas.openxmlformats.org/drawingml/2006/main" rot="0">
                <a:off x="8247509" y="4219011"/>
                <a:ext cx="103256" cy="261894"/>
              </a:xfrm>
              <a:custGeom xmlns:a="http://schemas.openxmlformats.org/drawingml/2006/main">
                <a:gdLst>
                  <a:gd name="T1" fmla="*/ 0 w 21600"/>
                  <a:gd name="T2" fmla="*/ 0 h 21600"/>
                  <a:gd name="T3" fmla="*/ 21600 w 21600"/>
                  <a:gd name="T4" fmla="*/ 21600 h 21600"/>
                </a:gdLst>
                <a:rect l="T1" t="T2" r="T3" b="T4"/>
                <a:pathLst>
                  <a:path w="21600" h="21600">
                    <a:moveTo>
                      <a:pt x="3446" y="21238"/>
                    </a:moveTo>
                    <a:cubicBezTo>
                      <a:pt x="0" y="20786"/>
                      <a:pt x="459" y="15906"/>
                      <a:pt x="4595" y="10122"/>
                    </a:cubicBezTo>
                    <a:cubicBezTo>
                      <a:pt x="8731" y="4338"/>
                      <a:pt x="14706" y="0"/>
                      <a:pt x="18153" y="361"/>
                    </a:cubicBezTo>
                    <a:cubicBezTo>
                      <a:pt x="21600" y="723"/>
                      <a:pt x="21140" y="5693"/>
                      <a:pt x="17004" y="11477"/>
                    </a:cubicBezTo>
                    <a:cubicBezTo>
                      <a:pt x="12868" y="17261"/>
                      <a:pt x="6663" y="21600"/>
                      <a:pt x="3446" y="21238"/>
                    </a:cubicBezTo>
                    <a:close/>
                  </a:path>
                </a:pathLst>
              </a:custGeom>
              <a:solidFill xmlns:a="http://schemas.openxmlformats.org/drawingml/2006/main">
                <a:schemeClr val="accent2"/>
              </a:solidFill>
              <a:ln xmlns:a="http://schemas.openxmlformats.org/drawingml/2006/main" cmpd="sng" cap="flat">
                <a:noFill/>
                <a:prstDash val="solid"/>
                <a:round/>
              </a:ln>
            </p:spPr>
          </p:sp>
          <p:sp>
            <p:nvSpPr>
              <p:cNvPr id="263" name="曲线"/>
              <p:cNvSpPr>
                <a:spLocks xmlns:a="http://schemas.openxmlformats.org/drawingml/2006/main"/>
              </p:cNvSpPr>
              <p:nvPr/>
            </p:nvSpPr>
            <p:spPr>
              <a:xfrm xmlns:a="http://schemas.openxmlformats.org/drawingml/2006/main" rot="0">
                <a:off x="8251264" y="4229337"/>
                <a:ext cx="91991" cy="240304"/>
              </a:xfrm>
              <a:custGeom xmlns:a="http://schemas.openxmlformats.org/drawingml/2006/main">
                <a:gdLst>
                  <a:gd name="T1" fmla="*/ 0 w 21600"/>
                  <a:gd name="T2" fmla="*/ 0 h 21600"/>
                  <a:gd name="T3" fmla="*/ 21600 w 21600"/>
                  <a:gd name="T4" fmla="*/ 21600 h 21600"/>
                </a:gdLst>
                <a:rect l="T1" t="T2" r="T3" b="T4"/>
                <a:pathLst>
                  <a:path w="21600" h="21600">
                    <a:moveTo>
                      <a:pt x="3085" y="21207"/>
                    </a:moveTo>
                    <a:cubicBezTo>
                      <a:pt x="0" y="20912"/>
                      <a:pt x="1028" y="15905"/>
                      <a:pt x="5142" y="10210"/>
                    </a:cubicBezTo>
                    <a:cubicBezTo>
                      <a:pt x="9514" y="4418"/>
                      <a:pt x="15428" y="0"/>
                      <a:pt x="18514" y="392"/>
                    </a:cubicBezTo>
                    <a:cubicBezTo>
                      <a:pt x="21600" y="687"/>
                      <a:pt x="20828" y="5596"/>
                      <a:pt x="16457" y="11389"/>
                    </a:cubicBezTo>
                    <a:cubicBezTo>
                      <a:pt x="12342" y="17181"/>
                      <a:pt x="6171" y="21600"/>
                      <a:pt x="3085" y="21207"/>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264" name="曲线"/>
              <p:cNvSpPr>
                <a:spLocks xmlns:a="http://schemas.openxmlformats.org/drawingml/2006/main"/>
              </p:cNvSpPr>
              <p:nvPr/>
            </p:nvSpPr>
            <p:spPr>
              <a:xfrm xmlns:a="http://schemas.openxmlformats.org/drawingml/2006/main" rot="0">
                <a:off x="8300076" y="4241540"/>
                <a:ext cx="31915" cy="82605"/>
              </a:xfrm>
              <a:custGeom xmlns:a="http://schemas.openxmlformats.org/drawingml/2006/main">
                <a:gdLst>
                  <a:gd name="T1" fmla="*/ 0 w 21600"/>
                  <a:gd name="T2" fmla="*/ 0 h 21600"/>
                  <a:gd name="T3" fmla="*/ 21600 w 21600"/>
                  <a:gd name="T4" fmla="*/ 21600 h 21600"/>
                </a:gdLst>
                <a:rect l="T1" t="T2" r="T3" b="T4"/>
                <a:pathLst>
                  <a:path w="21600" h="21600">
                    <a:moveTo>
                      <a:pt x="20855" y="4547"/>
                    </a:moveTo>
                    <a:cubicBezTo>
                      <a:pt x="21600" y="2557"/>
                      <a:pt x="17131" y="0"/>
                      <a:pt x="15641" y="852"/>
                    </a:cubicBezTo>
                    <a:cubicBezTo>
                      <a:pt x="13406" y="1705"/>
                      <a:pt x="1489" y="18189"/>
                      <a:pt x="744" y="19894"/>
                    </a:cubicBezTo>
                    <a:cubicBezTo>
                      <a:pt x="0" y="21600"/>
                      <a:pt x="5213" y="21315"/>
                      <a:pt x="6703" y="19610"/>
                    </a:cubicBezTo>
                    <a:cubicBezTo>
                      <a:pt x="8937" y="17905"/>
                      <a:pt x="20110" y="7389"/>
                      <a:pt x="20855" y="4547"/>
                    </a:cubicBezTo>
                    <a:close/>
                  </a:path>
                </a:pathLst>
              </a:custGeom>
              <a:solidFill xmlns:a="http://schemas.openxmlformats.org/drawingml/2006/main">
                <a:srgbClr val="092A04"/>
              </a:solidFill>
              <a:ln xmlns:a="http://schemas.openxmlformats.org/drawingml/2006/main" cmpd="sng" cap="flat">
                <a:noFill/>
                <a:prstDash val="solid"/>
                <a:round/>
              </a:ln>
            </p:spPr>
          </p:sp>
          <p:sp>
            <p:nvSpPr>
              <p:cNvPr id="265" name="曲线"/>
              <p:cNvSpPr>
                <a:spLocks xmlns:a="http://schemas.openxmlformats.org/drawingml/2006/main"/>
              </p:cNvSpPr>
              <p:nvPr/>
            </p:nvSpPr>
            <p:spPr>
              <a:xfrm xmlns:a="http://schemas.openxmlformats.org/drawingml/2006/main" rot="0">
                <a:off x="7854199" y="4104491"/>
                <a:ext cx="389556" cy="138925"/>
              </a:xfrm>
              <a:custGeom xmlns:a="http://schemas.openxmlformats.org/drawingml/2006/main">
                <a:gdLst>
                  <a:gd name="T1" fmla="*/ 0 w 21600"/>
                  <a:gd name="T2" fmla="*/ 0 h 21600"/>
                  <a:gd name="T3" fmla="*/ 21600 w 21600"/>
                  <a:gd name="T4" fmla="*/ 21600 h 21600"/>
                </a:gdLst>
                <a:rect l="T1" t="T2" r="T3" b="T4"/>
                <a:pathLst>
                  <a:path w="21600" h="21600">
                    <a:moveTo>
                      <a:pt x="849" y="5952"/>
                    </a:moveTo>
                    <a:cubicBezTo>
                      <a:pt x="303" y="5442"/>
                      <a:pt x="0" y="3911"/>
                      <a:pt x="121" y="2381"/>
                    </a:cubicBezTo>
                    <a:cubicBezTo>
                      <a:pt x="121" y="2381"/>
                      <a:pt x="121" y="2381"/>
                      <a:pt x="121" y="2381"/>
                    </a:cubicBezTo>
                    <a:cubicBezTo>
                      <a:pt x="303" y="850"/>
                      <a:pt x="849" y="0"/>
                      <a:pt x="1395" y="340"/>
                    </a:cubicBezTo>
                    <a:cubicBezTo>
                      <a:pt x="20750" y="15477"/>
                      <a:pt x="20750" y="15477"/>
                      <a:pt x="20750" y="15477"/>
                    </a:cubicBezTo>
                    <a:cubicBezTo>
                      <a:pt x="21296" y="15987"/>
                      <a:pt x="21600" y="17518"/>
                      <a:pt x="21417" y="19048"/>
                    </a:cubicBezTo>
                    <a:cubicBezTo>
                      <a:pt x="21417" y="19048"/>
                      <a:pt x="21417" y="19048"/>
                      <a:pt x="21417" y="19048"/>
                    </a:cubicBezTo>
                    <a:cubicBezTo>
                      <a:pt x="21296" y="20579"/>
                      <a:pt x="20689" y="21600"/>
                      <a:pt x="20143" y="21089"/>
                    </a:cubicBezTo>
                    <a:lnTo>
                      <a:pt x="849" y="5952"/>
                    </a:lnTo>
                    <a:close/>
                  </a:path>
                </a:pathLst>
              </a:custGeom>
              <a:solidFill xmlns:a="http://schemas.openxmlformats.org/drawingml/2006/main">
                <a:schemeClr val="accent4"/>
              </a:solidFill>
              <a:ln xmlns:a="http://schemas.openxmlformats.org/drawingml/2006/main" cmpd="sng" cap="flat">
                <a:noFill/>
                <a:prstDash val="solid"/>
                <a:round/>
              </a:ln>
            </p:spPr>
          </p:sp>
        </p:grpSp>
        <p:grpSp>
          <p:nvGrpSpPr>
            <p:cNvPr id="272" name="组合"/>
            <p:cNvGrpSpPr>
              <a:grpSpLocks xmlns:a="http://schemas.openxmlformats.org/drawingml/2006/main"/>
            </p:cNvGrpSpPr>
            <p:nvPr/>
          </p:nvGrpSpPr>
          <p:grpSpPr>
            <a:xfrm xmlns:a="http://schemas.openxmlformats.org/drawingml/2006/main" rot="-8100000">
              <a:off x="8350763" y="4610575"/>
              <a:ext cx="415028" cy="289002"/>
              <a:chOff x="8350763" y="4610575"/>
              <a:chExt cx="415028" cy="289002"/>
            </a:xfrm>
          </p:grpSpPr>
          <p:sp>
            <p:nvSpPr>
              <p:cNvPr id="267" name="曲线"/>
              <p:cNvSpPr>
                <a:spLocks xmlns:a="http://schemas.openxmlformats.org/drawingml/2006/main"/>
              </p:cNvSpPr>
              <p:nvPr/>
            </p:nvSpPr>
            <p:spPr>
              <a:xfrm xmlns:a="http://schemas.openxmlformats.org/drawingml/2006/main" rot="0">
                <a:off x="8350763" y="4610575"/>
                <a:ext cx="403151" cy="288343"/>
              </a:xfrm>
              <a:custGeom xmlns:a="http://schemas.openxmlformats.org/drawingml/2006/main">
                <a:gdLst>
                  <a:gd name="T1" fmla="*/ 0 w 21600"/>
                  <a:gd name="T2" fmla="*/ 0 h 21600"/>
                  <a:gd name="T3" fmla="*/ 21600 w 21600"/>
                  <a:gd name="T4" fmla="*/ 21600 h 21600"/>
                </a:gdLst>
                <a:rect l="T1" t="T2" r="T3" b="T4"/>
                <a:pathLst>
                  <a:path w="21600" h="21600">
                    <a:moveTo>
                      <a:pt x="17773" y="21254"/>
                    </a:moveTo>
                    <a:cubicBezTo>
                      <a:pt x="18431" y="21081"/>
                      <a:pt x="18966" y="21427"/>
                      <a:pt x="18966" y="21427"/>
                    </a:cubicBezTo>
                    <a:cubicBezTo>
                      <a:pt x="20283" y="14745"/>
                      <a:pt x="20283" y="14745"/>
                      <a:pt x="20283" y="14745"/>
                    </a:cubicBezTo>
                    <a:cubicBezTo>
                      <a:pt x="21600" y="8121"/>
                      <a:pt x="21600" y="8121"/>
                      <a:pt x="21600" y="8121"/>
                    </a:cubicBezTo>
                    <a:cubicBezTo>
                      <a:pt x="21600" y="8121"/>
                      <a:pt x="21065" y="8006"/>
                      <a:pt x="20571" y="7430"/>
                    </a:cubicBezTo>
                    <a:cubicBezTo>
                      <a:pt x="20077" y="6796"/>
                      <a:pt x="19707" y="6278"/>
                      <a:pt x="19049" y="6047"/>
                    </a:cubicBezTo>
                    <a:cubicBezTo>
                      <a:pt x="18390" y="5875"/>
                      <a:pt x="5307" y="691"/>
                      <a:pt x="4443" y="345"/>
                    </a:cubicBezTo>
                    <a:cubicBezTo>
                      <a:pt x="3579" y="0"/>
                      <a:pt x="3291" y="403"/>
                      <a:pt x="3044" y="863"/>
                    </a:cubicBezTo>
                    <a:cubicBezTo>
                      <a:pt x="2756" y="1267"/>
                      <a:pt x="1686" y="2937"/>
                      <a:pt x="864" y="7142"/>
                    </a:cubicBezTo>
                    <a:cubicBezTo>
                      <a:pt x="0" y="11347"/>
                      <a:pt x="329" y="13535"/>
                      <a:pt x="370" y="14112"/>
                    </a:cubicBezTo>
                    <a:cubicBezTo>
                      <a:pt x="452" y="14688"/>
                      <a:pt x="534" y="15263"/>
                      <a:pt x="1398" y="15552"/>
                    </a:cubicBezTo>
                    <a:cubicBezTo>
                      <a:pt x="2262" y="15897"/>
                      <a:pt x="15346" y="20966"/>
                      <a:pt x="16004" y="21312"/>
                    </a:cubicBezTo>
                    <a:cubicBezTo>
                      <a:pt x="16621" y="21600"/>
                      <a:pt x="17115" y="21427"/>
                      <a:pt x="17773" y="21254"/>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268" name="曲线"/>
              <p:cNvSpPr>
                <a:spLocks xmlns:a="http://schemas.openxmlformats.org/drawingml/2006/main"/>
              </p:cNvSpPr>
              <p:nvPr/>
            </p:nvSpPr>
            <p:spPr>
              <a:xfrm xmlns:a="http://schemas.openxmlformats.org/drawingml/2006/main" rot="0">
                <a:off x="8693211" y="4715487"/>
                <a:ext cx="72580" cy="184091"/>
              </a:xfrm>
              <a:custGeom xmlns:a="http://schemas.openxmlformats.org/drawingml/2006/main">
                <a:gdLst>
                  <a:gd name="T1" fmla="*/ 0 w 21600"/>
                  <a:gd name="T2" fmla="*/ 0 h 21600"/>
                  <a:gd name="T3" fmla="*/ 21600 w 21600"/>
                  <a:gd name="T4" fmla="*/ 21600 h 21600"/>
                </a:gdLst>
                <a:rect l="T1" t="T2" r="T3" b="T4"/>
                <a:pathLst>
                  <a:path w="21600" h="21600">
                    <a:moveTo>
                      <a:pt x="3446" y="21238"/>
                    </a:moveTo>
                    <a:cubicBezTo>
                      <a:pt x="0" y="20786"/>
                      <a:pt x="459" y="15906"/>
                      <a:pt x="4595" y="10122"/>
                    </a:cubicBezTo>
                    <a:cubicBezTo>
                      <a:pt x="8731" y="4338"/>
                      <a:pt x="14706" y="0"/>
                      <a:pt x="18153" y="361"/>
                    </a:cubicBezTo>
                    <a:cubicBezTo>
                      <a:pt x="21600" y="723"/>
                      <a:pt x="21140" y="5693"/>
                      <a:pt x="17004" y="11477"/>
                    </a:cubicBezTo>
                    <a:cubicBezTo>
                      <a:pt x="12868" y="17261"/>
                      <a:pt x="6663" y="21600"/>
                      <a:pt x="3446" y="21238"/>
                    </a:cubicBezTo>
                    <a:close/>
                  </a:path>
                </a:pathLst>
              </a:custGeom>
              <a:solidFill xmlns:a="http://schemas.openxmlformats.org/drawingml/2006/main">
                <a:schemeClr val="accent2"/>
              </a:solidFill>
              <a:ln xmlns:a="http://schemas.openxmlformats.org/drawingml/2006/main" cmpd="sng" cap="flat">
                <a:noFill/>
                <a:prstDash val="solid"/>
                <a:round/>
              </a:ln>
            </p:spPr>
          </p:sp>
          <p:sp>
            <p:nvSpPr>
              <p:cNvPr id="269" name="曲线"/>
              <p:cNvSpPr>
                <a:spLocks xmlns:a="http://schemas.openxmlformats.org/drawingml/2006/main"/>
              </p:cNvSpPr>
              <p:nvPr/>
            </p:nvSpPr>
            <p:spPr>
              <a:xfrm xmlns:a="http://schemas.openxmlformats.org/drawingml/2006/main" rot="0">
                <a:off x="8695850" y="4722745"/>
                <a:ext cx="64662" cy="168915"/>
              </a:xfrm>
              <a:custGeom xmlns:a="http://schemas.openxmlformats.org/drawingml/2006/main">
                <a:gdLst>
                  <a:gd name="T1" fmla="*/ 0 w 21600"/>
                  <a:gd name="T2" fmla="*/ 0 h 21600"/>
                  <a:gd name="T3" fmla="*/ 21600 w 21600"/>
                  <a:gd name="T4" fmla="*/ 21600 h 21600"/>
                </a:gdLst>
                <a:rect l="T1" t="T2" r="T3" b="T4"/>
                <a:pathLst>
                  <a:path w="21600" h="21600">
                    <a:moveTo>
                      <a:pt x="3085" y="21207"/>
                    </a:moveTo>
                    <a:cubicBezTo>
                      <a:pt x="0" y="20912"/>
                      <a:pt x="1028" y="15905"/>
                      <a:pt x="5142" y="10210"/>
                    </a:cubicBezTo>
                    <a:cubicBezTo>
                      <a:pt x="9514" y="4418"/>
                      <a:pt x="15428" y="0"/>
                      <a:pt x="18514" y="392"/>
                    </a:cubicBezTo>
                    <a:cubicBezTo>
                      <a:pt x="21599" y="687"/>
                      <a:pt x="20828" y="5596"/>
                      <a:pt x="16457" y="11389"/>
                    </a:cubicBezTo>
                    <a:cubicBezTo>
                      <a:pt x="12342" y="17181"/>
                      <a:pt x="6171" y="21600"/>
                      <a:pt x="3085" y="21207"/>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270" name="曲线"/>
              <p:cNvSpPr>
                <a:spLocks xmlns:a="http://schemas.openxmlformats.org/drawingml/2006/main"/>
              </p:cNvSpPr>
              <p:nvPr/>
            </p:nvSpPr>
            <p:spPr>
              <a:xfrm xmlns:a="http://schemas.openxmlformats.org/drawingml/2006/main" rot="0">
                <a:off x="8730161" y="4731322"/>
                <a:ext cx="22433" cy="58065"/>
              </a:xfrm>
              <a:custGeom xmlns:a="http://schemas.openxmlformats.org/drawingml/2006/main">
                <a:gdLst>
                  <a:gd name="T1" fmla="*/ 0 w 21600"/>
                  <a:gd name="T2" fmla="*/ 0 h 21600"/>
                  <a:gd name="T3" fmla="*/ 21600 w 21600"/>
                  <a:gd name="T4" fmla="*/ 21600 h 21600"/>
                </a:gdLst>
                <a:rect l="T1" t="T2" r="T3" b="T4"/>
                <a:pathLst>
                  <a:path w="21600" h="21600">
                    <a:moveTo>
                      <a:pt x="20855" y="4547"/>
                    </a:moveTo>
                    <a:cubicBezTo>
                      <a:pt x="21600" y="2557"/>
                      <a:pt x="17130" y="0"/>
                      <a:pt x="15641" y="852"/>
                    </a:cubicBezTo>
                    <a:cubicBezTo>
                      <a:pt x="13407" y="1705"/>
                      <a:pt x="1489" y="18189"/>
                      <a:pt x="744" y="19894"/>
                    </a:cubicBezTo>
                    <a:cubicBezTo>
                      <a:pt x="0" y="21600"/>
                      <a:pt x="5214" y="21315"/>
                      <a:pt x="6703" y="19610"/>
                    </a:cubicBezTo>
                    <a:cubicBezTo>
                      <a:pt x="8938" y="17905"/>
                      <a:pt x="20110" y="7389"/>
                      <a:pt x="20855" y="4547"/>
                    </a:cubicBezTo>
                    <a:close/>
                  </a:path>
                </a:pathLst>
              </a:custGeom>
              <a:solidFill xmlns:a="http://schemas.openxmlformats.org/drawingml/2006/main">
                <a:srgbClr val="092A04"/>
              </a:solidFill>
              <a:ln xmlns:a="http://schemas.openxmlformats.org/drawingml/2006/main" cmpd="sng" cap="flat">
                <a:noFill/>
                <a:prstDash val="solid"/>
                <a:round/>
              </a:ln>
            </p:spPr>
          </p:sp>
          <p:sp>
            <p:nvSpPr>
              <p:cNvPr id="271" name="曲线"/>
              <p:cNvSpPr>
                <a:spLocks xmlns:a="http://schemas.openxmlformats.org/drawingml/2006/main"/>
              </p:cNvSpPr>
              <p:nvPr/>
            </p:nvSpPr>
            <p:spPr>
              <a:xfrm xmlns:a="http://schemas.openxmlformats.org/drawingml/2006/main" rot="0">
                <a:off x="8416745" y="4634988"/>
                <a:ext cx="273827" cy="97653"/>
              </a:xfrm>
              <a:custGeom xmlns:a="http://schemas.openxmlformats.org/drawingml/2006/main">
                <a:gdLst>
                  <a:gd name="T1" fmla="*/ 0 w 21600"/>
                  <a:gd name="T2" fmla="*/ 0 h 21600"/>
                  <a:gd name="T3" fmla="*/ 21600 w 21600"/>
                  <a:gd name="T4" fmla="*/ 21600 h 21600"/>
                </a:gdLst>
                <a:rect l="T1" t="T2" r="T3" b="T4"/>
                <a:pathLst>
                  <a:path w="21600" h="21600">
                    <a:moveTo>
                      <a:pt x="849" y="5952"/>
                    </a:moveTo>
                    <a:cubicBezTo>
                      <a:pt x="303" y="5442"/>
                      <a:pt x="0" y="3911"/>
                      <a:pt x="121" y="2381"/>
                    </a:cubicBezTo>
                    <a:cubicBezTo>
                      <a:pt x="121" y="2381"/>
                      <a:pt x="121" y="2381"/>
                      <a:pt x="121" y="2381"/>
                    </a:cubicBezTo>
                    <a:cubicBezTo>
                      <a:pt x="303" y="850"/>
                      <a:pt x="849" y="0"/>
                      <a:pt x="1395" y="340"/>
                    </a:cubicBezTo>
                    <a:cubicBezTo>
                      <a:pt x="20750" y="15477"/>
                      <a:pt x="20750" y="15477"/>
                      <a:pt x="20750" y="15477"/>
                    </a:cubicBezTo>
                    <a:cubicBezTo>
                      <a:pt x="21296" y="15987"/>
                      <a:pt x="21600" y="17518"/>
                      <a:pt x="21417" y="19048"/>
                    </a:cubicBezTo>
                    <a:cubicBezTo>
                      <a:pt x="21417" y="19048"/>
                      <a:pt x="21417" y="19048"/>
                      <a:pt x="21417" y="19048"/>
                    </a:cubicBezTo>
                    <a:cubicBezTo>
                      <a:pt x="21296" y="20579"/>
                      <a:pt x="20689" y="21600"/>
                      <a:pt x="20143" y="21089"/>
                    </a:cubicBezTo>
                    <a:lnTo>
                      <a:pt x="849" y="5952"/>
                    </a:lnTo>
                    <a:close/>
                  </a:path>
                </a:pathLst>
              </a:custGeom>
              <a:solidFill xmlns:a="http://schemas.openxmlformats.org/drawingml/2006/main">
                <a:schemeClr val="accent4"/>
              </a:solidFill>
              <a:ln xmlns:a="http://schemas.openxmlformats.org/drawingml/2006/main" cmpd="sng" cap="flat">
                <a:noFill/>
                <a:prstDash val="solid"/>
                <a:round/>
              </a:ln>
            </p:spPr>
          </p:sp>
        </p:grpSp>
      </p:grpSp>
    </p:spTree>
    <p:extLst>
      <p:ext uri="{BB962C8B-B14F-4D97-AF65-F5344CB8AC3E}">
        <p14:creationId xmlns:p14="http://schemas.microsoft.com/office/powerpoint/2010/main" val="16773670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grpSp>
        <p:nvGrpSpPr>
          <p:cNvPr id="285" name="组合"/>
          <p:cNvGrpSpPr>
            <a:grpSpLocks xmlns:a="http://schemas.openxmlformats.org/drawingml/2006/main"/>
          </p:cNvGrpSpPr>
          <p:nvPr/>
        </p:nvGrpSpPr>
        <p:grpSpPr>
          <a:xfrm xmlns:a="http://schemas.openxmlformats.org/drawingml/2006/main">
            <a:off x="-795435" y="-173913"/>
            <a:ext cx="13001983" cy="7664083"/>
            <a:chOff x="-795435" y="-173913"/>
            <a:chExt cx="13001983" cy="7664083"/>
          </a:xfrm>
        </p:grpSpPr>
        <p:sp>
          <p:nvSpPr>
            <p:cNvPr id="282" name="曲线"/>
            <p:cNvSpPr>
              <a:spLocks xmlns:a="http://schemas.openxmlformats.org/drawingml/2006/main"/>
            </p:cNvSpPr>
            <p:nvPr/>
          </p:nvSpPr>
          <p:spPr>
            <a:xfrm xmlns:a="http://schemas.openxmlformats.org/drawingml/2006/main" rot="1376386">
              <a:off x="6743968" y="2437494"/>
              <a:ext cx="5462580" cy="4003528"/>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5999" y="9350"/>
                    <a:pt x="4836" y="13282"/>
                  </a:cubicBezTo>
                  <a:cubicBezTo>
                    <a:pt x="3987" y="16029"/>
                    <a:pt x="73" y="18600"/>
                    <a:pt x="0" y="21599"/>
                  </a:cubicBezTo>
                  <a:lnTo>
                    <a:pt x="21600" y="21599"/>
                  </a:lnTo>
                  <a:close/>
                </a:path>
              </a:pathLst>
            </a:custGeom>
            <a:solidFill xmlns:a="http://schemas.openxmlformats.org/drawingml/2006/main">
              <a:schemeClr val="accent2"/>
            </a:solidFill>
            <a:ln xmlns:a="http://schemas.openxmlformats.org/drawingml/2006/main" cmpd="sng" cap="flat">
              <a:noFill/>
              <a:prstDash val="solid"/>
              <a:round/>
            </a:ln>
          </p:spPr>
        </p:sp>
        <p:sp>
          <p:nvSpPr>
            <p:cNvPr id="283" name="曲线"/>
            <p:cNvSpPr>
              <a:spLocks xmlns:a="http://schemas.openxmlformats.org/drawingml/2006/main"/>
            </p:cNvSpPr>
            <p:nvPr/>
          </p:nvSpPr>
          <p:spPr>
            <a:xfrm xmlns:a="http://schemas.openxmlformats.org/drawingml/2006/main" rot="2699993">
              <a:off x="-754339" y="3869131"/>
              <a:ext cx="4940697" cy="362103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284" name="曲线"/>
            <p:cNvSpPr>
              <a:spLocks xmlns:a="http://schemas.openxmlformats.org/drawingml/2006/main"/>
            </p:cNvSpPr>
            <p:nvPr/>
          </p:nvSpPr>
          <p:spPr>
            <a:xfrm xmlns:a="http://schemas.openxmlformats.org/drawingml/2006/main" rot="10800000">
              <a:off x="-795435" y="-173913"/>
              <a:ext cx="2783699" cy="20401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sp>
        <p:nvSpPr>
          <p:cNvPr id="286" name="文本框"/>
          <p:cNvSpPr>
            <a:spLocks xmlns:a="http://schemas.openxmlformats.org/drawingml/2006/main" noGrp="1"/>
          </p:cNvSpPr>
          <p:nvPr>
            <p:ph type="title"/>
          </p:nvPr>
        </p:nvSpPr>
        <p:spPr>
          <a:xfrm xmlns:a="http://schemas.openxmlformats.org/drawingml/2006/main" rot="0">
            <a:off x="1574575" y="2250988"/>
            <a:ext cx="5994900" cy="841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ctr">
              <a:spcBef>
                <a:spcPts val="0"/>
              </a:spcBef>
              <a:spcAft>
                <a:spcPts val="0"/>
              </a:spcAft>
              <a:buNone/>
            </a:pPr>
            <a:endParaRPr lang="zh-CN" altLang="en-US" sz="3700"/>
          </a:p>
        </p:txBody>
      </p:sp>
      <p:sp>
        <p:nvSpPr>
          <p:cNvPr id="287" name="文本框"/>
          <p:cNvSpPr>
            <a:spLocks xmlns:a="http://schemas.openxmlformats.org/drawingml/2006/main" noGrp="1"/>
          </p:cNvSpPr>
          <p:nvPr>
            <p:ph type="title" idx="2"/>
          </p:nvPr>
        </p:nvSpPr>
        <p:spPr>
          <a:xfrm xmlns:a="http://schemas.openxmlformats.org/drawingml/2006/main" rot="0">
            <a:off x="4019600" y="1436787"/>
            <a:ext cx="1105199" cy="737999"/>
          </a:xfrm>
          <a:prstGeom xmlns:a="http://schemas.openxmlformats.org/drawingml/2006/main" prst="rect"/>
          <a:solidFill xmlns:a="http://schemas.openxmlformats.org/drawingml/2006/main">
            <a:schemeClr val="accent2"/>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ctr">
              <a:spcBef>
                <a:spcPts val="0"/>
              </a:spcBef>
              <a:spcAft>
                <a:spcPts val="0"/>
              </a:spcAft>
              <a:buNone/>
            </a:pPr>
            <a:r>
              <a:rPr lang="en-US" altLang="zh-CN" sz="3300">
                <a:solidFill>
                  <a:srgbClr val="587F37"/>
                </a:solidFill>
              </a:rPr>
              <a:t>xx%</a:t>
            </a:r>
            <a:endParaRPr lang="zh-CN" altLang="en-US" sz="3300">
              <a:solidFill>
                <a:srgbClr val="587F37"/>
              </a:solidFill>
            </a:endParaRPr>
          </a:p>
        </p:txBody>
      </p:sp>
      <p:grpSp>
        <p:nvGrpSpPr>
          <p:cNvPr id="325" name="组合"/>
          <p:cNvGrpSpPr>
            <a:grpSpLocks xmlns:a="http://schemas.openxmlformats.org/drawingml/2006/main"/>
          </p:cNvGrpSpPr>
          <p:nvPr/>
        </p:nvGrpSpPr>
        <p:grpSpPr>
          <a:xfrm xmlns:a="http://schemas.openxmlformats.org/drawingml/2006/main">
            <a:off x="-234569" y="395645"/>
            <a:ext cx="9756633" cy="5646806"/>
            <a:chOff x="-234569" y="395645"/>
            <a:chExt cx="9756633" cy="5646806"/>
          </a:xfrm>
        </p:grpSpPr>
        <p:grpSp>
          <p:nvGrpSpPr>
            <p:cNvPr id="299" name="组合"/>
            <p:cNvGrpSpPr>
              <a:grpSpLocks xmlns:a="http://schemas.openxmlformats.org/drawingml/2006/main"/>
            </p:cNvGrpSpPr>
            <p:nvPr/>
          </p:nvGrpSpPr>
          <p:grpSpPr>
            <a:xfrm xmlns:a="http://schemas.openxmlformats.org/drawingml/2006/main" rot="-726923" flipH="1">
              <a:off x="132764" y="3889226"/>
              <a:ext cx="699269" cy="2153225"/>
              <a:chOff x="132764" y="3889226"/>
              <a:chExt cx="699269" cy="2153225"/>
            </a:xfrm>
          </p:grpSpPr>
          <p:sp>
            <p:nvSpPr>
              <p:cNvPr id="288" name="曲线"/>
              <p:cNvSpPr>
                <a:spLocks xmlns:a="http://schemas.openxmlformats.org/drawingml/2006/main"/>
              </p:cNvSpPr>
              <p:nvPr/>
            </p:nvSpPr>
            <p:spPr>
              <a:xfrm xmlns:a="http://schemas.openxmlformats.org/drawingml/2006/main" rot="0">
                <a:off x="400084" y="3889226"/>
                <a:ext cx="226569" cy="560718"/>
              </a:xfrm>
              <a:custGeom xmlns:a="http://schemas.openxmlformats.org/drawingml/2006/main">
                <a:gdLst>
                  <a:gd name="T1" fmla="*/ 0 w 21600"/>
                  <a:gd name="T2" fmla="*/ 0 h 21600"/>
                  <a:gd name="T3" fmla="*/ 21600 w 21600"/>
                  <a:gd name="T4" fmla="*/ 21600 h 21600"/>
                </a:gdLst>
                <a:rect l="T1" t="T2" r="T3" b="T4"/>
                <a:pathLst>
                  <a:path w="21600" h="21600">
                    <a:moveTo>
                      <a:pt x="6000" y="21600"/>
                    </a:moveTo>
                    <a:cubicBezTo>
                      <a:pt x="6000" y="21600"/>
                      <a:pt x="0" y="10355"/>
                      <a:pt x="12800" y="0"/>
                    </a:cubicBezTo>
                    <a:cubicBezTo>
                      <a:pt x="12800" y="0"/>
                      <a:pt x="21600" y="10112"/>
                      <a:pt x="60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89" name="曲线"/>
              <p:cNvSpPr>
                <a:spLocks xmlns:a="http://schemas.openxmlformats.org/drawingml/2006/main"/>
              </p:cNvSpPr>
              <p:nvPr/>
            </p:nvSpPr>
            <p:spPr>
              <a:xfrm xmlns:a="http://schemas.openxmlformats.org/drawingml/2006/main" rot="0">
                <a:off x="481584" y="4094604"/>
                <a:ext cx="299919" cy="612878"/>
              </a:xfrm>
              <a:custGeom xmlns:a="http://schemas.openxmlformats.org/drawingml/2006/main">
                <a:gdLst>
                  <a:gd name="T1" fmla="*/ 0 w 21600"/>
                  <a:gd name="T2" fmla="*/ 0 h 21600"/>
                  <a:gd name="T3" fmla="*/ 21600 w 21600"/>
                  <a:gd name="T4" fmla="*/ 21600 h 21600"/>
                </a:gdLst>
                <a:rect l="T1" t="T2" r="T3" b="T4"/>
                <a:pathLst>
                  <a:path w="21600" h="21600">
                    <a:moveTo>
                      <a:pt x="453" y="21600"/>
                    </a:moveTo>
                    <a:cubicBezTo>
                      <a:pt x="453" y="21600"/>
                      <a:pt x="0" y="8802"/>
                      <a:pt x="17672" y="0"/>
                    </a:cubicBezTo>
                    <a:cubicBezTo>
                      <a:pt x="17672" y="0"/>
                      <a:pt x="21600" y="11465"/>
                      <a:pt x="453"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0" name="曲线"/>
              <p:cNvSpPr>
                <a:spLocks xmlns:a="http://schemas.openxmlformats.org/drawingml/2006/main"/>
              </p:cNvSpPr>
              <p:nvPr/>
            </p:nvSpPr>
            <p:spPr>
              <a:xfrm xmlns:a="http://schemas.openxmlformats.org/drawingml/2006/main" rot="0">
                <a:off x="132764" y="3943014"/>
                <a:ext cx="317850" cy="40912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68" y="7975"/>
                      <a:pt x="858" y="0"/>
                    </a:cubicBezTo>
                    <a:cubicBezTo>
                      <a:pt x="858" y="0"/>
                      <a:pt x="0" y="16283"/>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1" name="曲线"/>
              <p:cNvSpPr>
                <a:spLocks xmlns:a="http://schemas.openxmlformats.org/drawingml/2006/main"/>
              </p:cNvSpPr>
              <p:nvPr/>
            </p:nvSpPr>
            <p:spPr>
              <a:xfrm xmlns:a="http://schemas.openxmlformats.org/drawingml/2006/main" rot="0">
                <a:off x="176774" y="4272274"/>
                <a:ext cx="314589" cy="50040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727" y="7623"/>
                      <a:pt x="0" y="0"/>
                    </a:cubicBezTo>
                    <a:cubicBezTo>
                      <a:pt x="0" y="0"/>
                      <a:pt x="0" y="12342"/>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2" name="曲线"/>
              <p:cNvSpPr>
                <a:spLocks xmlns:a="http://schemas.openxmlformats.org/drawingml/2006/main"/>
              </p:cNvSpPr>
              <p:nvPr/>
            </p:nvSpPr>
            <p:spPr>
              <a:xfrm xmlns:a="http://schemas.openxmlformats.org/drawingml/2006/main" rot="0">
                <a:off x="497884" y="4388005"/>
                <a:ext cx="334150" cy="588429"/>
              </a:xfrm>
              <a:custGeom xmlns:a="http://schemas.openxmlformats.org/drawingml/2006/main">
                <a:gdLst>
                  <a:gd name="T1" fmla="*/ 0 w 21600"/>
                  <a:gd name="T2" fmla="*/ 0 h 21600"/>
                  <a:gd name="T3" fmla="*/ 21600 w 21600"/>
                  <a:gd name="T4" fmla="*/ 21600 h 21600"/>
                </a:gdLst>
                <a:rect l="T1" t="T2" r="T3" b="T4"/>
                <a:pathLst>
                  <a:path w="21600" h="21600">
                    <a:moveTo>
                      <a:pt x="135" y="21600"/>
                    </a:moveTo>
                    <a:cubicBezTo>
                      <a:pt x="0" y="21600"/>
                      <a:pt x="3939" y="7405"/>
                      <a:pt x="21600" y="0"/>
                    </a:cubicBezTo>
                    <a:cubicBezTo>
                      <a:pt x="21600" y="0"/>
                      <a:pt x="20513" y="14888"/>
                      <a:pt x="135"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3" name="曲线"/>
              <p:cNvSpPr>
                <a:spLocks xmlns:a="http://schemas.openxmlformats.org/drawingml/2006/main"/>
              </p:cNvSpPr>
              <p:nvPr/>
            </p:nvSpPr>
            <p:spPr>
              <a:xfrm xmlns:a="http://schemas.openxmlformats.org/drawingml/2006/main" rot="0">
                <a:off x="137654" y="4581974"/>
                <a:ext cx="365119" cy="45965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17" y="7989"/>
                      <a:pt x="0" y="0"/>
                    </a:cubicBezTo>
                    <a:cubicBezTo>
                      <a:pt x="0" y="0"/>
                      <a:pt x="1489" y="13709"/>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4" name="曲线"/>
              <p:cNvSpPr>
                <a:spLocks xmlns:a="http://schemas.openxmlformats.org/drawingml/2006/main"/>
              </p:cNvSpPr>
              <p:nvPr/>
            </p:nvSpPr>
            <p:spPr>
              <a:xfrm xmlns:a="http://schemas.openxmlformats.org/drawingml/2006/main" rot="0">
                <a:off x="502773" y="4738453"/>
                <a:ext cx="325999" cy="533009"/>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3461" y="8163"/>
                      <a:pt x="21600" y="0"/>
                    </a:cubicBezTo>
                    <a:cubicBezTo>
                      <a:pt x="21600" y="0"/>
                      <a:pt x="19523" y="14456"/>
                      <a:pt x="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295" name="曲线"/>
              <p:cNvSpPr>
                <a:spLocks xmlns:a="http://schemas.openxmlformats.org/drawingml/2006/main"/>
              </p:cNvSpPr>
              <p:nvPr/>
            </p:nvSpPr>
            <p:spPr>
              <a:xfrm xmlns:a="http://schemas.openxmlformats.org/drawingml/2006/main" rot="0">
                <a:off x="132764" y="4841143"/>
                <a:ext cx="370010" cy="50040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427" y="6534"/>
                      <a:pt x="0" y="0"/>
                    </a:cubicBezTo>
                    <a:cubicBezTo>
                      <a:pt x="0" y="0"/>
                      <a:pt x="3190" y="15973"/>
                      <a:pt x="21600"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296" name="曲线"/>
              <p:cNvSpPr>
                <a:spLocks xmlns:a="http://schemas.openxmlformats.org/drawingml/2006/main"/>
              </p:cNvSpPr>
              <p:nvPr/>
            </p:nvSpPr>
            <p:spPr>
              <a:xfrm xmlns:a="http://schemas.openxmlformats.org/drawingml/2006/main" rot="0">
                <a:off x="496254" y="5137802"/>
                <a:ext cx="306439" cy="361859"/>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4290" y="7865"/>
                      <a:pt x="21600" y="0"/>
                    </a:cubicBezTo>
                    <a:cubicBezTo>
                      <a:pt x="21600" y="0"/>
                      <a:pt x="15534" y="16356"/>
                      <a:pt x="0"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297" name="曲线"/>
              <p:cNvSpPr>
                <a:spLocks xmlns:a="http://schemas.openxmlformats.org/drawingml/2006/main"/>
              </p:cNvSpPr>
              <p:nvPr/>
            </p:nvSpPr>
            <p:spPr>
              <a:xfrm xmlns:a="http://schemas.openxmlformats.org/drawingml/2006/main" rot="0">
                <a:off x="144174" y="5173662"/>
                <a:ext cx="347189" cy="38467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956" y="8569"/>
                      <a:pt x="0" y="0"/>
                    </a:cubicBezTo>
                    <a:cubicBezTo>
                      <a:pt x="0" y="0"/>
                      <a:pt x="4293" y="15847"/>
                      <a:pt x="21600"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298" name="曲线"/>
              <p:cNvSpPr>
                <a:spLocks xmlns:a="http://schemas.openxmlformats.org/drawingml/2006/main"/>
              </p:cNvSpPr>
              <p:nvPr/>
            </p:nvSpPr>
            <p:spPr>
              <a:xfrm xmlns:a="http://schemas.openxmlformats.org/drawingml/2006/main" rot="0">
                <a:off x="424533" y="4177735"/>
                <a:ext cx="169519" cy="1864716"/>
              </a:xfrm>
              <a:custGeom xmlns:a="http://schemas.openxmlformats.org/drawingml/2006/main">
                <a:gdLst>
                  <a:gd name="T1" fmla="*/ 0 w 21600"/>
                  <a:gd name="T2" fmla="*/ 0 h 21600"/>
                  <a:gd name="T3" fmla="*/ 21600 w 21600"/>
                  <a:gd name="T4" fmla="*/ 21600 h 21600"/>
                </a:gdLst>
                <a:rect l="T1" t="T2" r="T3" b="T4"/>
                <a:pathLst>
                  <a:path w="21600" h="21600">
                    <a:moveTo>
                      <a:pt x="1599" y="21600"/>
                    </a:moveTo>
                    <a:cubicBezTo>
                      <a:pt x="1599" y="21600"/>
                      <a:pt x="21600" y="12137"/>
                      <a:pt x="0" y="0"/>
                    </a:cubicBezTo>
                  </a:path>
                </a:pathLst>
              </a:custGeom>
              <a:noFill xmlns:a="http://schemas.openxmlformats.org/drawingml/2006/main"/>
              <a:ln xmlns:a="http://schemas.openxmlformats.org/drawingml/2006/main" w="11100" cmpd="sng" cap="flat">
                <a:solidFill>
                  <a:srgbClr val="8CA861"/>
                </a:solidFill>
                <a:prstDash val="solid"/>
                <a:miter/>
              </a:ln>
            </p:spPr>
          </p:sp>
        </p:grpSp>
        <p:grpSp>
          <p:nvGrpSpPr>
            <p:cNvPr id="306" name="组合"/>
            <p:cNvGrpSpPr>
              <a:grpSpLocks xmlns:a="http://schemas.openxmlformats.org/drawingml/2006/main"/>
            </p:cNvGrpSpPr>
            <p:nvPr/>
          </p:nvGrpSpPr>
          <p:grpSpPr>
            <a:xfrm xmlns:a="http://schemas.openxmlformats.org/drawingml/2006/main" rot="-6576223">
              <a:off x="395316" y="4436425"/>
              <a:ext cx="1019136" cy="1058821"/>
              <a:chOff x="395316" y="4436425"/>
              <a:chExt cx="1019136" cy="1058821"/>
            </a:xfrm>
          </p:grpSpPr>
          <p:sp>
            <p:nvSpPr>
              <p:cNvPr id="300" name="曲线"/>
              <p:cNvSpPr>
                <a:spLocks xmlns:a="http://schemas.openxmlformats.org/drawingml/2006/main"/>
              </p:cNvSpPr>
              <p:nvPr/>
            </p:nvSpPr>
            <p:spPr>
              <a:xfrm xmlns:a="http://schemas.openxmlformats.org/drawingml/2006/main" rot="0">
                <a:off x="654069" y="4436425"/>
                <a:ext cx="760383" cy="911190"/>
              </a:xfrm>
              <a:custGeom xmlns:a="http://schemas.openxmlformats.org/drawingml/2006/main">
                <a:gdLst>
                  <a:gd name="T1" fmla="*/ 0 w 21600"/>
                  <a:gd name="T2" fmla="*/ 0 h 21600"/>
                  <a:gd name="T3" fmla="*/ 21600 w 21600"/>
                  <a:gd name="T4" fmla="*/ 21600 h 21600"/>
                </a:gdLst>
                <a:rect l="T1" t="T2" r="T3" b="T4"/>
                <a:pathLst>
                  <a:path w="21600" h="21600">
                    <a:moveTo>
                      <a:pt x="1741" y="0"/>
                    </a:moveTo>
                    <a:cubicBezTo>
                      <a:pt x="1741" y="0"/>
                      <a:pt x="13238" y="7603"/>
                      <a:pt x="17419" y="13027"/>
                    </a:cubicBezTo>
                    <a:cubicBezTo>
                      <a:pt x="21600" y="18452"/>
                      <a:pt x="16954" y="21600"/>
                      <a:pt x="12600" y="17483"/>
                    </a:cubicBezTo>
                    <a:cubicBezTo>
                      <a:pt x="8187" y="13366"/>
                      <a:pt x="0" y="1307"/>
                      <a:pt x="0" y="1307"/>
                    </a:cubicBezTo>
                    <a:lnTo>
                      <a:pt x="1741" y="0"/>
                    </a:lnTo>
                    <a:close/>
                  </a:path>
                </a:pathLst>
              </a:custGeom>
              <a:solidFill xmlns:a="http://schemas.openxmlformats.org/drawingml/2006/main">
                <a:srgbClr val="8CA861"/>
              </a:solidFill>
              <a:ln xmlns:a="http://schemas.openxmlformats.org/drawingml/2006/main" cmpd="sng" cap="flat">
                <a:noFill/>
                <a:prstDash val="solid"/>
                <a:round/>
              </a:ln>
            </p:spPr>
          </p:sp>
          <p:sp>
            <p:nvSpPr>
              <p:cNvPr id="301" name="曲线"/>
              <p:cNvSpPr>
                <a:spLocks xmlns:a="http://schemas.openxmlformats.org/drawingml/2006/main"/>
              </p:cNvSpPr>
              <p:nvPr/>
            </p:nvSpPr>
            <p:spPr>
              <a:xfrm xmlns:a="http://schemas.openxmlformats.org/drawingml/2006/main" rot="0">
                <a:off x="682643" y="4466586"/>
                <a:ext cx="519092" cy="62386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034" y="9489"/>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302" name="曲线"/>
              <p:cNvSpPr>
                <a:spLocks xmlns:a="http://schemas.openxmlformats.org/drawingml/2006/main"/>
              </p:cNvSpPr>
              <p:nvPr/>
            </p:nvSpPr>
            <p:spPr>
              <a:xfrm xmlns:a="http://schemas.openxmlformats.org/drawingml/2006/main" rot="0">
                <a:off x="619145" y="4441186"/>
                <a:ext cx="423846" cy="1046123"/>
              </a:xfrm>
              <a:custGeom xmlns:a="http://schemas.openxmlformats.org/drawingml/2006/main">
                <a:gdLst>
                  <a:gd name="T1" fmla="*/ 0 w 21600"/>
                  <a:gd name="T2" fmla="*/ 0 h 21600"/>
                  <a:gd name="T3" fmla="*/ 21600 w 21600"/>
                  <a:gd name="T4" fmla="*/ 21600 h 21600"/>
                </a:gdLst>
                <a:rect l="T1" t="T2" r="T3" b="T4"/>
                <a:pathLst>
                  <a:path w="21600" h="21600">
                    <a:moveTo>
                      <a:pt x="3860" y="0"/>
                    </a:moveTo>
                    <a:cubicBezTo>
                      <a:pt x="3860" y="0"/>
                      <a:pt x="16695" y="9281"/>
                      <a:pt x="19095" y="14807"/>
                    </a:cubicBezTo>
                    <a:cubicBezTo>
                      <a:pt x="21600" y="20376"/>
                      <a:pt x="11269" y="21600"/>
                      <a:pt x="7408" y="17043"/>
                    </a:cubicBezTo>
                    <a:cubicBezTo>
                      <a:pt x="3547" y="12529"/>
                      <a:pt x="0" y="548"/>
                      <a:pt x="0" y="548"/>
                    </a:cubicBezTo>
                    <a:lnTo>
                      <a:pt x="3860" y="0"/>
                    </a:lnTo>
                    <a:close/>
                  </a:path>
                </a:pathLst>
              </a:custGeom>
              <a:solidFill xmlns:a="http://schemas.openxmlformats.org/drawingml/2006/main">
                <a:schemeClr val="accent1"/>
              </a:solidFill>
              <a:ln xmlns:a="http://schemas.openxmlformats.org/drawingml/2006/main" cmpd="sng" cap="flat">
                <a:noFill/>
                <a:prstDash val="solid"/>
                <a:round/>
              </a:ln>
            </p:spPr>
          </p:sp>
          <p:sp>
            <p:nvSpPr>
              <p:cNvPr id="303" name="曲线"/>
              <p:cNvSpPr>
                <a:spLocks xmlns:a="http://schemas.openxmlformats.org/drawingml/2006/main"/>
              </p:cNvSpPr>
              <p:nvPr/>
            </p:nvSpPr>
            <p:spPr>
              <a:xfrm xmlns:a="http://schemas.openxmlformats.org/drawingml/2006/main" rot="0">
                <a:off x="652481" y="4455474"/>
                <a:ext cx="241290" cy="77467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616" y="9688"/>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304" name="曲线"/>
              <p:cNvSpPr>
                <a:spLocks xmlns:a="http://schemas.openxmlformats.org/drawingml/2006/main"/>
              </p:cNvSpPr>
              <p:nvPr/>
            </p:nvSpPr>
            <p:spPr>
              <a:xfrm xmlns:a="http://schemas.openxmlformats.org/drawingml/2006/main" rot="0">
                <a:off x="395316" y="4444361"/>
                <a:ext cx="331775" cy="1050884"/>
              </a:xfrm>
              <a:custGeom xmlns:a="http://schemas.openxmlformats.org/drawingml/2006/main">
                <a:gdLst>
                  <a:gd name="T1" fmla="*/ 0 w 21600"/>
                  <a:gd name="T2" fmla="*/ 0 h 21600"/>
                  <a:gd name="T3" fmla="*/ 21600 w 21600"/>
                  <a:gd name="T4" fmla="*/ 21600 h 21600"/>
                </a:gdLst>
                <a:rect l="T1" t="T2" r="T3" b="T4"/>
                <a:pathLst>
                  <a:path w="21600" h="21600">
                    <a:moveTo>
                      <a:pt x="18154" y="126"/>
                    </a:moveTo>
                    <a:cubicBezTo>
                      <a:pt x="18154" y="126"/>
                      <a:pt x="21600" y="10673"/>
                      <a:pt x="17492" y="16136"/>
                    </a:cubicBezTo>
                    <a:cubicBezTo>
                      <a:pt x="13516" y="21600"/>
                      <a:pt x="0" y="21053"/>
                      <a:pt x="1192" y="16305"/>
                    </a:cubicBezTo>
                    <a:cubicBezTo>
                      <a:pt x="2252" y="11514"/>
                      <a:pt x="12986" y="0"/>
                      <a:pt x="12986" y="0"/>
                    </a:cubicBezTo>
                    <a:lnTo>
                      <a:pt x="18154" y="126"/>
                    </a:lnTo>
                    <a:close/>
                  </a:path>
                </a:pathLst>
              </a:custGeom>
              <a:solidFill xmlns:a="http://schemas.openxmlformats.org/drawingml/2006/main">
                <a:schemeClr val="accent1"/>
              </a:solidFill>
              <a:ln xmlns:a="http://schemas.openxmlformats.org/drawingml/2006/main" cmpd="sng" cap="flat">
                <a:noFill/>
                <a:prstDash val="solid"/>
                <a:round/>
              </a:ln>
            </p:spPr>
          </p:sp>
          <p:sp>
            <p:nvSpPr>
              <p:cNvPr id="305" name="曲线"/>
              <p:cNvSpPr>
                <a:spLocks xmlns:a="http://schemas.openxmlformats.org/drawingml/2006/main"/>
              </p:cNvSpPr>
              <p:nvPr/>
            </p:nvSpPr>
            <p:spPr>
              <a:xfrm xmlns:a="http://schemas.openxmlformats.org/drawingml/2006/main" rot="0">
                <a:off x="544535" y="4449124"/>
                <a:ext cx="87309" cy="804832"/>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14567" y="9758"/>
                      <a:pt x="21600" y="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313" name="组合"/>
            <p:cNvGrpSpPr>
              <a:grpSpLocks xmlns:a="http://schemas.openxmlformats.org/drawingml/2006/main"/>
            </p:cNvGrpSpPr>
            <p:nvPr/>
          </p:nvGrpSpPr>
          <p:grpSpPr>
            <a:xfrm xmlns:a="http://schemas.openxmlformats.org/drawingml/2006/main" rot="10376763">
              <a:off x="8489207" y="395645"/>
              <a:ext cx="1032856" cy="1045830"/>
              <a:chOff x="8489207" y="395645"/>
              <a:chExt cx="1032856" cy="1045830"/>
            </a:xfrm>
          </p:grpSpPr>
          <p:grpSp>
            <p:nvGrpSpPr>
              <p:cNvPr id="309" name="组合"/>
              <p:cNvGrpSpPr>
                <a:grpSpLocks xmlns:a="http://schemas.openxmlformats.org/drawingml/2006/main"/>
              </p:cNvGrpSpPr>
              <p:nvPr/>
            </p:nvGrpSpPr>
            <p:grpSpPr>
              <a:xfrm xmlns:a="http://schemas.openxmlformats.org/drawingml/2006/main">
                <a:off x="8596578" y="695373"/>
                <a:ext cx="925484" cy="746101"/>
                <a:chOff x="8596578" y="695373"/>
                <a:chExt cx="925484" cy="746101"/>
              </a:xfrm>
            </p:grpSpPr>
            <p:sp>
              <p:nvSpPr>
                <p:cNvPr id="307" name="曲线"/>
                <p:cNvSpPr>
                  <a:spLocks xmlns:a="http://schemas.openxmlformats.org/drawingml/2006/main"/>
                </p:cNvSpPr>
                <p:nvPr/>
              </p:nvSpPr>
              <p:spPr>
                <a:xfrm xmlns:a="http://schemas.openxmlformats.org/drawingml/2006/main" rot="0">
                  <a:off x="8596578" y="695373"/>
                  <a:ext cx="925484" cy="746101"/>
                </a:xfrm>
                <a:custGeom xmlns:a="http://schemas.openxmlformats.org/drawingml/2006/main">
                  <a:gdLst>
                    <a:gd name="T1" fmla="*/ 0 w 21600"/>
                    <a:gd name="T2" fmla="*/ 0 h 21600"/>
                    <a:gd name="T3" fmla="*/ 21600 w 21600"/>
                    <a:gd name="T4" fmla="*/ 21600 h 21600"/>
                  </a:gdLst>
                  <a:rect l="T1" t="T2" r="T3" b="T4"/>
                  <a:pathLst>
                    <a:path w="21600" h="21600">
                      <a:moveTo>
                        <a:pt x="0" y="19469"/>
                      </a:moveTo>
                      <a:cubicBezTo>
                        <a:pt x="0" y="19469"/>
                        <a:pt x="47" y="13670"/>
                        <a:pt x="2288" y="10592"/>
                      </a:cubicBezTo>
                      <a:cubicBezTo>
                        <a:pt x="4577" y="7515"/>
                        <a:pt x="6627" y="9350"/>
                        <a:pt x="8439" y="7338"/>
                      </a:cubicBezTo>
                      <a:cubicBezTo>
                        <a:pt x="11014" y="4497"/>
                        <a:pt x="11109" y="2781"/>
                        <a:pt x="13160" y="1656"/>
                      </a:cubicBezTo>
                      <a:cubicBezTo>
                        <a:pt x="16211" y="0"/>
                        <a:pt x="19215" y="3432"/>
                        <a:pt x="21600" y="2012"/>
                      </a:cubicBezTo>
                      <a:cubicBezTo>
                        <a:pt x="21600" y="2012"/>
                        <a:pt x="20598" y="3313"/>
                        <a:pt x="20360" y="5444"/>
                      </a:cubicBezTo>
                      <a:cubicBezTo>
                        <a:pt x="20121" y="7693"/>
                        <a:pt x="20217" y="9290"/>
                        <a:pt x="18691" y="11066"/>
                      </a:cubicBezTo>
                      <a:cubicBezTo>
                        <a:pt x="16688" y="13433"/>
                        <a:pt x="14638" y="13078"/>
                        <a:pt x="13303" y="14557"/>
                      </a:cubicBezTo>
                      <a:cubicBezTo>
                        <a:pt x="11920" y="16037"/>
                        <a:pt x="10680" y="18759"/>
                        <a:pt x="8105" y="20179"/>
                      </a:cubicBezTo>
                      <a:cubicBezTo>
                        <a:pt x="5578" y="21600"/>
                        <a:pt x="0" y="19469"/>
                        <a:pt x="0" y="19469"/>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308" name="曲线"/>
                <p:cNvSpPr>
                  <a:spLocks xmlns:a="http://schemas.openxmlformats.org/drawingml/2006/main"/>
                </p:cNvSpPr>
                <p:nvPr/>
              </p:nvSpPr>
              <p:spPr>
                <a:xfrm xmlns:a="http://schemas.openxmlformats.org/drawingml/2006/main" rot="0">
                  <a:off x="8596578" y="846180"/>
                  <a:ext cx="795313" cy="522271"/>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7773" y="10927"/>
                        <a:pt x="0" y="2160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312" name="组合"/>
              <p:cNvGrpSpPr>
                <a:grpSpLocks xmlns:a="http://schemas.openxmlformats.org/drawingml/2006/main"/>
              </p:cNvGrpSpPr>
              <p:nvPr/>
            </p:nvGrpSpPr>
            <p:grpSpPr>
              <a:xfrm xmlns:a="http://schemas.openxmlformats.org/drawingml/2006/main">
                <a:off x="8489207" y="395645"/>
                <a:ext cx="681016" cy="977870"/>
                <a:chOff x="8489207" y="395645"/>
                <a:chExt cx="681016" cy="977870"/>
              </a:xfrm>
            </p:grpSpPr>
            <p:sp>
              <p:nvSpPr>
                <p:cNvPr id="310" name="曲线"/>
                <p:cNvSpPr>
                  <a:spLocks xmlns:a="http://schemas.openxmlformats.org/drawingml/2006/main"/>
                </p:cNvSpPr>
                <p:nvPr/>
              </p:nvSpPr>
              <p:spPr>
                <a:xfrm xmlns:a="http://schemas.openxmlformats.org/drawingml/2006/main" rot="0">
                  <a:off x="8489207" y="395645"/>
                  <a:ext cx="681016" cy="977869"/>
                </a:xfrm>
                <a:custGeom xmlns:a="http://schemas.openxmlformats.org/drawingml/2006/main">
                  <a:gdLst>
                    <a:gd name="T1" fmla="*/ 0 w 21600"/>
                    <a:gd name="T2" fmla="*/ 0 h 21600"/>
                    <a:gd name="T3" fmla="*/ 21600 w 21600"/>
                    <a:gd name="T4" fmla="*/ 21600 h 21600"/>
                  </a:gdLst>
                  <a:rect l="T1" t="T2" r="T3" b="T4"/>
                  <a:pathLst>
                    <a:path w="21600" h="21600">
                      <a:moveTo>
                        <a:pt x="3048" y="21600"/>
                      </a:moveTo>
                      <a:cubicBezTo>
                        <a:pt x="3048" y="21600"/>
                        <a:pt x="0" y="17721"/>
                        <a:pt x="1037" y="14610"/>
                      </a:cubicBezTo>
                      <a:cubicBezTo>
                        <a:pt x="2075" y="11498"/>
                        <a:pt x="5513" y="11769"/>
                        <a:pt x="6551" y="9650"/>
                      </a:cubicBezTo>
                      <a:cubicBezTo>
                        <a:pt x="8108" y="6538"/>
                        <a:pt x="7329" y="5321"/>
                        <a:pt x="9081" y="3652"/>
                      </a:cubicBezTo>
                      <a:cubicBezTo>
                        <a:pt x="11870" y="1127"/>
                        <a:pt x="17254" y="2029"/>
                        <a:pt x="19329" y="0"/>
                      </a:cubicBezTo>
                      <a:cubicBezTo>
                        <a:pt x="19329" y="0"/>
                        <a:pt x="18875" y="1307"/>
                        <a:pt x="19718" y="2840"/>
                      </a:cubicBezTo>
                      <a:cubicBezTo>
                        <a:pt x="20627" y="4464"/>
                        <a:pt x="21600" y="5456"/>
                        <a:pt x="20691" y="7350"/>
                      </a:cubicBezTo>
                      <a:cubicBezTo>
                        <a:pt x="19589" y="9875"/>
                        <a:pt x="16994" y="10551"/>
                        <a:pt x="16216" y="12175"/>
                      </a:cubicBezTo>
                      <a:cubicBezTo>
                        <a:pt x="15372" y="13798"/>
                        <a:pt x="15372" y="16143"/>
                        <a:pt x="13102" y="18308"/>
                      </a:cubicBezTo>
                      <a:cubicBezTo>
                        <a:pt x="10832" y="20427"/>
                        <a:pt x="3048" y="21600"/>
                        <a:pt x="3048"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1" name="曲线"/>
                <p:cNvSpPr>
                  <a:spLocks xmlns:a="http://schemas.openxmlformats.org/drawingml/2006/main"/>
                </p:cNvSpPr>
                <p:nvPr/>
              </p:nvSpPr>
              <p:spPr>
                <a:xfrm xmlns:a="http://schemas.openxmlformats.org/drawingml/2006/main" rot="0">
                  <a:off x="8586040" y="530578"/>
                  <a:ext cx="436549" cy="842936"/>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6157" y="12290"/>
                        <a:pt x="0" y="21600"/>
                      </a:cubicBezTo>
                    </a:path>
                  </a:pathLst>
                </a:custGeom>
                <a:noFill xmlns:a="http://schemas.openxmlformats.org/drawingml/2006/main"/>
                <a:ln xmlns:a="http://schemas.openxmlformats.org/drawingml/2006/main" w="9525" cmpd="sng" cap="flat">
                  <a:solidFill>
                    <a:srgbClr val="587F37"/>
                  </a:solidFill>
                  <a:prstDash val="solid"/>
                  <a:miter/>
                </a:ln>
              </p:spPr>
            </p:sp>
          </p:grpSp>
        </p:grpSp>
        <p:grpSp>
          <p:nvGrpSpPr>
            <p:cNvPr id="324" name="组合"/>
            <p:cNvGrpSpPr>
              <a:grpSpLocks xmlns:a="http://schemas.openxmlformats.org/drawingml/2006/main"/>
            </p:cNvGrpSpPr>
            <p:nvPr/>
          </p:nvGrpSpPr>
          <p:grpSpPr>
            <a:xfrm xmlns:a="http://schemas.openxmlformats.org/drawingml/2006/main" rot="5400000">
              <a:off x="-361569" y="1292234"/>
              <a:ext cx="1406525" cy="1152524"/>
              <a:chOff x="-361569" y="1292234"/>
              <a:chExt cx="1406525" cy="1152524"/>
            </a:xfrm>
          </p:grpSpPr>
          <p:sp>
            <p:nvSpPr>
              <p:cNvPr id="314" name="曲线"/>
              <p:cNvSpPr>
                <a:spLocks xmlns:a="http://schemas.openxmlformats.org/drawingml/2006/main"/>
              </p:cNvSpPr>
              <p:nvPr/>
            </p:nvSpPr>
            <p:spPr>
              <a:xfrm xmlns:a="http://schemas.openxmlformats.org/drawingml/2006/main" rot="0">
                <a:off x="-329819" y="1300170"/>
                <a:ext cx="433387" cy="392113"/>
              </a:xfrm>
              <a:custGeom xmlns:a="http://schemas.openxmlformats.org/drawingml/2006/main">
                <a:gdLst>
                  <a:gd name="T1" fmla="*/ 0 w 21600"/>
                  <a:gd name="T2" fmla="*/ 0 h 21600"/>
                  <a:gd name="T3" fmla="*/ 21600 w 21600"/>
                  <a:gd name="T4" fmla="*/ 21600 h 21600"/>
                </a:gdLst>
                <a:rect l="T1" t="T2" r="T3" b="T4"/>
                <a:pathLst>
                  <a:path w="21600" h="21600">
                    <a:moveTo>
                      <a:pt x="20886" y="18900"/>
                    </a:moveTo>
                    <a:cubicBezTo>
                      <a:pt x="20886" y="18900"/>
                      <a:pt x="12532" y="21600"/>
                      <a:pt x="7743" y="17325"/>
                    </a:cubicBezTo>
                    <a:cubicBezTo>
                      <a:pt x="3056" y="12937"/>
                      <a:pt x="2547" y="5737"/>
                      <a:pt x="0" y="1574"/>
                    </a:cubicBezTo>
                    <a:cubicBezTo>
                      <a:pt x="0" y="1574"/>
                      <a:pt x="9271" y="0"/>
                      <a:pt x="16098" y="5512"/>
                    </a:cubicBezTo>
                    <a:cubicBezTo>
                      <a:pt x="21600" y="9900"/>
                      <a:pt x="20886" y="18900"/>
                      <a:pt x="20886" y="189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5" name="曲线"/>
              <p:cNvSpPr>
                <a:spLocks xmlns:a="http://schemas.openxmlformats.org/drawingml/2006/main"/>
              </p:cNvSpPr>
              <p:nvPr/>
            </p:nvSpPr>
            <p:spPr>
              <a:xfrm xmlns:a="http://schemas.openxmlformats.org/drawingml/2006/main" rot="0">
                <a:off x="141667" y="1292234"/>
                <a:ext cx="320674" cy="447674"/>
              </a:xfrm>
              <a:custGeom xmlns:a="http://schemas.openxmlformats.org/drawingml/2006/main">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6" name="曲线"/>
              <p:cNvSpPr>
                <a:spLocks xmlns:a="http://schemas.openxmlformats.org/drawingml/2006/main"/>
              </p:cNvSpPr>
              <p:nvPr/>
            </p:nvSpPr>
            <p:spPr>
              <a:xfrm xmlns:a="http://schemas.openxmlformats.org/drawingml/2006/main" rot="0">
                <a:off x="-361569" y="1719270"/>
                <a:ext cx="501649" cy="271463"/>
              </a:xfrm>
              <a:custGeom xmlns:a="http://schemas.openxmlformats.org/drawingml/2006/main">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7" name="曲线"/>
              <p:cNvSpPr>
                <a:spLocks xmlns:a="http://schemas.openxmlformats.org/drawingml/2006/main"/>
              </p:cNvSpPr>
              <p:nvPr/>
            </p:nvSpPr>
            <p:spPr>
              <a:xfrm xmlns:a="http://schemas.openxmlformats.org/drawingml/2006/main" rot="0">
                <a:off x="473456" y="1524007"/>
                <a:ext cx="280987" cy="433387"/>
              </a:xfrm>
              <a:custGeom xmlns:a="http://schemas.openxmlformats.org/drawingml/2006/main">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8" name="曲线"/>
              <p:cNvSpPr>
                <a:spLocks xmlns:a="http://schemas.openxmlformats.org/drawingml/2006/main"/>
              </p:cNvSpPr>
              <p:nvPr/>
            </p:nvSpPr>
            <p:spPr>
              <a:xfrm xmlns:a="http://schemas.openxmlformats.org/drawingml/2006/main" rot="0">
                <a:off x="36893" y="2005021"/>
                <a:ext cx="461962" cy="255588"/>
              </a:xfrm>
              <a:custGeom xmlns:a="http://schemas.openxmlformats.org/drawingml/2006/main">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39"/>
                    </a:cubicBezTo>
                    <a:cubicBezTo>
                      <a:pt x="0" y="8639"/>
                      <a:pt x="5543" y="21600"/>
                      <a:pt x="12807" y="20044"/>
                    </a:cubicBezTo>
                    <a:cubicBezTo>
                      <a:pt x="17299" y="19007"/>
                      <a:pt x="21600" y="10713"/>
                      <a:pt x="21600" y="10713"/>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19" name="曲线"/>
              <p:cNvSpPr>
                <a:spLocks xmlns:a="http://schemas.openxmlformats.org/drawingml/2006/main"/>
              </p:cNvSpPr>
              <p:nvPr/>
            </p:nvSpPr>
            <p:spPr>
              <a:xfrm xmlns:a="http://schemas.openxmlformats.org/drawingml/2006/main" rot="0">
                <a:off x="-329819" y="1328746"/>
                <a:ext cx="1374775" cy="111601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320" name="曲线"/>
              <p:cNvSpPr>
                <a:spLocks xmlns:a="http://schemas.openxmlformats.org/drawingml/2006/main"/>
              </p:cNvSpPr>
              <p:nvPr/>
            </p:nvSpPr>
            <p:spPr>
              <a:xfrm xmlns:a="http://schemas.openxmlformats.org/drawingml/2006/main" rot="0">
                <a:off x="-361569" y="1827219"/>
                <a:ext cx="730249" cy="5873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321" name="曲线"/>
              <p:cNvSpPr>
                <a:spLocks xmlns:a="http://schemas.openxmlformats.org/drawingml/2006/main"/>
              </p:cNvSpPr>
              <p:nvPr/>
            </p:nvSpPr>
            <p:spPr>
              <a:xfrm xmlns:a="http://schemas.openxmlformats.org/drawingml/2006/main" rot="0">
                <a:off x="267079" y="1292234"/>
                <a:ext cx="158749" cy="64928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199"/>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322" name="曲线"/>
              <p:cNvSpPr>
                <a:spLocks xmlns:a="http://schemas.openxmlformats.org/drawingml/2006/main"/>
              </p:cNvSpPr>
              <p:nvPr/>
            </p:nvSpPr>
            <p:spPr>
              <a:xfrm xmlns:a="http://schemas.openxmlformats.org/drawingml/2006/main" rot="0">
                <a:off x="36893" y="2106621"/>
                <a:ext cx="636587" cy="539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5974" y="6646"/>
                      <a:pt x="11598" y="6646"/>
                    </a:cubicBezTo>
                    <a:cubicBezTo>
                      <a:pt x="7153" y="6646"/>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323" name="曲线"/>
              <p:cNvSpPr>
                <a:spLocks xmlns:a="http://schemas.openxmlformats.org/drawingml/2006/main"/>
              </p:cNvSpPr>
              <p:nvPr/>
            </p:nvSpPr>
            <p:spPr>
              <a:xfrm xmlns:a="http://schemas.openxmlformats.org/drawingml/2006/main" rot="0">
                <a:off x="582994" y="1524009"/>
                <a:ext cx="139699" cy="67468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400" y="8247"/>
                      <a:pt x="0" y="0"/>
                      <a:pt x="0" y="0"/>
                    </a:cubicBezTo>
                  </a:path>
                </a:pathLst>
              </a:custGeom>
              <a:noFill xmlns:a="http://schemas.openxmlformats.org/drawingml/2006/main"/>
              <a:ln xmlns:a="http://schemas.openxmlformats.org/drawingml/2006/main" w="9525" cmpd="sng" cap="flat">
                <a:solidFill>
                  <a:srgbClr val="BED597"/>
                </a:solidFill>
                <a:prstDash val="solid"/>
                <a:miter/>
              </a:ln>
            </p:spPr>
          </p:sp>
        </p:grpSp>
      </p:grpSp>
      <p:grpSp>
        <p:nvGrpSpPr>
          <p:cNvPr id="331" name="组合"/>
          <p:cNvGrpSpPr>
            <a:grpSpLocks xmlns:a="http://schemas.openxmlformats.org/drawingml/2006/main"/>
          </p:cNvGrpSpPr>
          <p:nvPr/>
        </p:nvGrpSpPr>
        <p:grpSpPr>
          <a:xfrm xmlns:a="http://schemas.openxmlformats.org/drawingml/2006/main">
            <a:off x="812379" y="350037"/>
            <a:ext cx="7817311" cy="4380250"/>
            <a:chOff x="812379" y="350037"/>
            <a:chExt cx="7817311" cy="4380250"/>
          </a:xfrm>
        </p:grpSpPr>
        <p:sp>
          <p:nvSpPr>
            <p:cNvPr id="326" name="曲线"/>
            <p:cNvSpPr>
              <a:spLocks xmlns:a="http://schemas.openxmlformats.org/drawingml/2006/main"/>
            </p:cNvSpPr>
            <p:nvPr/>
          </p:nvSpPr>
          <p:spPr>
            <a:xfrm xmlns:a="http://schemas.openxmlformats.org/drawingml/2006/main" rot="6335869">
              <a:off x="6099116" y="468225"/>
              <a:ext cx="185024" cy="206075"/>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27" name="曲线"/>
            <p:cNvSpPr>
              <a:spLocks xmlns:a="http://schemas.openxmlformats.org/drawingml/2006/main"/>
            </p:cNvSpPr>
            <p:nvPr/>
          </p:nvSpPr>
          <p:spPr>
            <a:xfrm xmlns:a="http://schemas.openxmlformats.org/drawingml/2006/main" rot="-6395795">
              <a:off x="812379" y="28984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28" name="曲线"/>
            <p:cNvSpPr>
              <a:spLocks xmlns:a="http://schemas.openxmlformats.org/drawingml/2006/main"/>
            </p:cNvSpPr>
            <p:nvPr/>
          </p:nvSpPr>
          <p:spPr>
            <a:xfrm xmlns:a="http://schemas.openxmlformats.org/drawingml/2006/main" rot="10229135">
              <a:off x="8444666" y="350037"/>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29" name="曲线"/>
            <p:cNvSpPr>
              <a:spLocks xmlns:a="http://schemas.openxmlformats.org/drawingml/2006/main"/>
            </p:cNvSpPr>
            <p:nvPr/>
          </p:nvSpPr>
          <p:spPr>
            <a:xfrm xmlns:a="http://schemas.openxmlformats.org/drawingml/2006/main" rot="-7109889">
              <a:off x="4569766" y="45242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7"/>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330" name="曲线"/>
            <p:cNvSpPr>
              <a:spLocks xmlns:a="http://schemas.openxmlformats.org/drawingml/2006/main"/>
            </p:cNvSpPr>
            <p:nvPr/>
          </p:nvSpPr>
          <p:spPr>
            <a:xfrm xmlns:a="http://schemas.openxmlformats.org/drawingml/2006/main" rot="9900703">
              <a:off x="2104891" y="45242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7"/>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grpSp>
    </p:spTree>
    <p:extLst>
      <p:ext uri="{BB962C8B-B14F-4D97-AF65-F5344CB8AC3E}">
        <p14:creationId xmlns:p14="http://schemas.microsoft.com/office/powerpoint/2010/main" val="84381957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grpSp>
        <p:nvGrpSpPr>
          <p:cNvPr id="485" name="组合"/>
          <p:cNvGrpSpPr>
            <a:grpSpLocks xmlns:a="http://schemas.openxmlformats.org/drawingml/2006/main"/>
          </p:cNvGrpSpPr>
          <p:nvPr/>
        </p:nvGrpSpPr>
        <p:grpSpPr>
          <a:xfrm xmlns:a="http://schemas.openxmlformats.org/drawingml/2006/main">
            <a:off x="5769175" y="-2321299"/>
            <a:ext cx="4390552" cy="8019671"/>
            <a:chOff x="5769175" y="-2321299"/>
            <a:chExt cx="4390552" cy="8019671"/>
          </a:xfrm>
        </p:grpSpPr>
        <p:sp>
          <p:nvSpPr>
            <p:cNvPr id="483" name="曲线"/>
            <p:cNvSpPr>
              <a:spLocks xmlns:a="http://schemas.openxmlformats.org/drawingml/2006/main"/>
            </p:cNvSpPr>
            <p:nvPr/>
          </p:nvSpPr>
          <p:spPr>
            <a:xfrm xmlns:a="http://schemas.openxmlformats.org/drawingml/2006/main" flipH="1" rot="-5400000">
              <a:off x="6833677" y="3260698"/>
              <a:ext cx="3326050" cy="24376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484" name="曲线"/>
            <p:cNvSpPr>
              <a:spLocks xmlns:a="http://schemas.openxmlformats.org/drawingml/2006/main"/>
            </p:cNvSpPr>
            <p:nvPr/>
          </p:nvSpPr>
          <p:spPr>
            <a:xfrm xmlns:a="http://schemas.openxmlformats.org/drawingml/2006/main" rot="-6066323">
              <a:off x="5769175" y="-2321299"/>
              <a:ext cx="4107074" cy="301004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523" name="组合"/>
          <p:cNvGrpSpPr>
            <a:grpSpLocks xmlns:a="http://schemas.openxmlformats.org/drawingml/2006/main"/>
          </p:cNvGrpSpPr>
          <p:nvPr/>
        </p:nvGrpSpPr>
        <p:grpSpPr>
          <a:xfrm xmlns:a="http://schemas.openxmlformats.org/drawingml/2006/main">
            <a:off x="411445" y="-584269"/>
            <a:ext cx="8426834" cy="6403281"/>
            <a:chOff x="411445" y="-584269"/>
            <a:chExt cx="8426834" cy="6403281"/>
          </a:xfrm>
        </p:grpSpPr>
        <p:grpSp>
          <p:nvGrpSpPr>
            <p:cNvPr id="497" name="组合"/>
            <p:cNvGrpSpPr>
              <a:grpSpLocks xmlns:a="http://schemas.openxmlformats.org/drawingml/2006/main"/>
            </p:cNvGrpSpPr>
            <p:nvPr/>
          </p:nvGrpSpPr>
          <p:grpSpPr>
            <a:xfrm xmlns:a="http://schemas.openxmlformats.org/drawingml/2006/main" rot="9812552" flipH="1">
              <a:off x="8403891" y="-584269"/>
              <a:ext cx="434387" cy="1337648"/>
              <a:chOff x="8403891" y="-584269"/>
              <a:chExt cx="434387" cy="1337648"/>
            </a:xfrm>
          </p:grpSpPr>
          <p:sp>
            <p:nvSpPr>
              <p:cNvPr id="486" name="曲线"/>
              <p:cNvSpPr>
                <a:spLocks xmlns:a="http://schemas.openxmlformats.org/drawingml/2006/main"/>
              </p:cNvSpPr>
              <p:nvPr/>
            </p:nvSpPr>
            <p:spPr>
              <a:xfrm xmlns:a="http://schemas.openxmlformats.org/drawingml/2006/main" rot="0">
                <a:off x="8569951" y="-584269"/>
                <a:ext cx="140745" cy="348335"/>
              </a:xfrm>
              <a:custGeom xmlns:a="http://schemas.openxmlformats.org/drawingml/2006/main">
                <a:gdLst>
                  <a:gd name="T1" fmla="*/ 0 w 21600"/>
                  <a:gd name="T2" fmla="*/ 0 h 21600"/>
                  <a:gd name="T3" fmla="*/ 21600 w 21600"/>
                  <a:gd name="T4" fmla="*/ 21600 h 21600"/>
                </a:gdLst>
                <a:rect l="T1" t="T2" r="T3" b="T4"/>
                <a:pathLst>
                  <a:path w="21600" h="21600">
                    <a:moveTo>
                      <a:pt x="5999" y="21600"/>
                    </a:moveTo>
                    <a:cubicBezTo>
                      <a:pt x="5999" y="21600"/>
                      <a:pt x="0" y="10355"/>
                      <a:pt x="12799" y="0"/>
                    </a:cubicBezTo>
                    <a:cubicBezTo>
                      <a:pt x="12799" y="0"/>
                      <a:pt x="21600" y="10112"/>
                      <a:pt x="5999"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487" name="曲线"/>
              <p:cNvSpPr>
                <a:spLocks xmlns:a="http://schemas.openxmlformats.org/drawingml/2006/main"/>
              </p:cNvSpPr>
              <p:nvPr/>
            </p:nvSpPr>
            <p:spPr>
              <a:xfrm xmlns:a="http://schemas.openxmlformats.org/drawingml/2006/main" rot="0">
                <a:off x="8620579" y="-456681"/>
                <a:ext cx="186310" cy="380738"/>
              </a:xfrm>
              <a:custGeom xmlns:a="http://schemas.openxmlformats.org/drawingml/2006/main">
                <a:gdLst>
                  <a:gd name="T1" fmla="*/ 0 w 21600"/>
                  <a:gd name="T2" fmla="*/ 0 h 21600"/>
                  <a:gd name="T3" fmla="*/ 21600 w 21600"/>
                  <a:gd name="T4" fmla="*/ 21600 h 21600"/>
                </a:gdLst>
                <a:rect l="T1" t="T2" r="T3" b="T4"/>
                <a:pathLst>
                  <a:path w="21600" h="21600">
                    <a:moveTo>
                      <a:pt x="453" y="21600"/>
                    </a:moveTo>
                    <a:cubicBezTo>
                      <a:pt x="453" y="21600"/>
                      <a:pt x="0" y="8802"/>
                      <a:pt x="17672" y="0"/>
                    </a:cubicBezTo>
                    <a:cubicBezTo>
                      <a:pt x="17672" y="0"/>
                      <a:pt x="21600" y="11465"/>
                      <a:pt x="453"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88" name="曲线"/>
              <p:cNvSpPr>
                <a:spLocks xmlns:a="http://schemas.openxmlformats.org/drawingml/2006/main"/>
              </p:cNvSpPr>
              <p:nvPr/>
            </p:nvSpPr>
            <p:spPr>
              <a:xfrm xmlns:a="http://schemas.openxmlformats.org/drawingml/2006/main" rot="0">
                <a:off x="8403891" y="-550854"/>
                <a:ext cx="197448" cy="25416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68" y="7975"/>
                      <a:pt x="858" y="0"/>
                    </a:cubicBezTo>
                    <a:cubicBezTo>
                      <a:pt x="858" y="0"/>
                      <a:pt x="0" y="16283"/>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89" name="曲线"/>
              <p:cNvSpPr>
                <a:spLocks xmlns:a="http://schemas.openxmlformats.org/drawingml/2006/main"/>
              </p:cNvSpPr>
              <p:nvPr/>
            </p:nvSpPr>
            <p:spPr>
              <a:xfrm xmlns:a="http://schemas.openxmlformats.org/drawingml/2006/main" rot="0">
                <a:off x="8431230" y="-346307"/>
                <a:ext cx="195424" cy="31086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727" y="7623"/>
                      <a:pt x="0" y="0"/>
                    </a:cubicBezTo>
                    <a:cubicBezTo>
                      <a:pt x="0" y="0"/>
                      <a:pt x="0" y="12342"/>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90" name="曲线"/>
              <p:cNvSpPr>
                <a:spLocks xmlns:a="http://schemas.openxmlformats.org/drawingml/2006/main"/>
              </p:cNvSpPr>
              <p:nvPr/>
            </p:nvSpPr>
            <p:spPr>
              <a:xfrm xmlns:a="http://schemas.openxmlformats.org/drawingml/2006/main" rot="0">
                <a:off x="8630704" y="-274412"/>
                <a:ext cx="207574" cy="365550"/>
              </a:xfrm>
              <a:custGeom xmlns:a="http://schemas.openxmlformats.org/drawingml/2006/main">
                <a:gdLst>
                  <a:gd name="T1" fmla="*/ 0 w 21600"/>
                  <a:gd name="T2" fmla="*/ 0 h 21600"/>
                  <a:gd name="T3" fmla="*/ 21600 w 21600"/>
                  <a:gd name="T4" fmla="*/ 21600 h 21600"/>
                </a:gdLst>
                <a:rect l="T1" t="T2" r="T3" b="T4"/>
                <a:pathLst>
                  <a:path w="21600" h="21600">
                    <a:moveTo>
                      <a:pt x="135" y="21600"/>
                    </a:moveTo>
                    <a:cubicBezTo>
                      <a:pt x="0" y="21600"/>
                      <a:pt x="3939" y="7405"/>
                      <a:pt x="21600" y="0"/>
                    </a:cubicBezTo>
                    <a:cubicBezTo>
                      <a:pt x="21600" y="0"/>
                      <a:pt x="20513" y="14888"/>
                      <a:pt x="135"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91" name="曲线"/>
              <p:cNvSpPr>
                <a:spLocks xmlns:a="http://schemas.openxmlformats.org/drawingml/2006/main"/>
              </p:cNvSpPr>
              <p:nvPr/>
            </p:nvSpPr>
            <p:spPr>
              <a:xfrm xmlns:a="http://schemas.openxmlformats.org/drawingml/2006/main" rot="0">
                <a:off x="8406929" y="-153913"/>
                <a:ext cx="226812" cy="28555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17" y="7989"/>
                      <a:pt x="0" y="0"/>
                    </a:cubicBezTo>
                    <a:cubicBezTo>
                      <a:pt x="0" y="0"/>
                      <a:pt x="1489" y="13709"/>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92" name="曲线"/>
              <p:cNvSpPr>
                <a:spLocks xmlns:a="http://schemas.openxmlformats.org/drawingml/2006/main"/>
              </p:cNvSpPr>
              <p:nvPr/>
            </p:nvSpPr>
            <p:spPr>
              <a:xfrm xmlns:a="http://schemas.openxmlformats.org/drawingml/2006/main" rot="0">
                <a:off x="8633742" y="-56703"/>
                <a:ext cx="202511" cy="331121"/>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3461" y="8163"/>
                      <a:pt x="21600" y="0"/>
                    </a:cubicBezTo>
                    <a:cubicBezTo>
                      <a:pt x="21600" y="0"/>
                      <a:pt x="19523" y="14456"/>
                      <a:pt x="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93" name="曲线"/>
              <p:cNvSpPr>
                <a:spLocks xmlns:a="http://schemas.openxmlformats.org/drawingml/2006/main"/>
              </p:cNvSpPr>
              <p:nvPr/>
            </p:nvSpPr>
            <p:spPr>
              <a:xfrm xmlns:a="http://schemas.openxmlformats.org/drawingml/2006/main" rot="0">
                <a:off x="8403891" y="7090"/>
                <a:ext cx="229851" cy="31086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427" y="6534"/>
                      <a:pt x="0" y="0"/>
                    </a:cubicBezTo>
                    <a:cubicBezTo>
                      <a:pt x="0" y="0"/>
                      <a:pt x="3190" y="15973"/>
                      <a:pt x="21600"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494" name="曲线"/>
              <p:cNvSpPr>
                <a:spLocks xmlns:a="http://schemas.openxmlformats.org/drawingml/2006/main"/>
              </p:cNvSpPr>
              <p:nvPr/>
            </p:nvSpPr>
            <p:spPr>
              <a:xfrm xmlns:a="http://schemas.openxmlformats.org/drawingml/2006/main" rot="0">
                <a:off x="8629691" y="191384"/>
                <a:ext cx="190361" cy="224797"/>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4290" y="7865"/>
                      <a:pt x="21600" y="0"/>
                    </a:cubicBezTo>
                    <a:cubicBezTo>
                      <a:pt x="21600" y="0"/>
                      <a:pt x="15534" y="16356"/>
                      <a:pt x="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495" name="曲线"/>
              <p:cNvSpPr>
                <a:spLocks xmlns:a="http://schemas.openxmlformats.org/drawingml/2006/main"/>
              </p:cNvSpPr>
              <p:nvPr/>
            </p:nvSpPr>
            <p:spPr>
              <a:xfrm xmlns:a="http://schemas.openxmlformats.org/drawingml/2006/main" rot="0">
                <a:off x="8410979" y="213661"/>
                <a:ext cx="215674" cy="23897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956" y="8569"/>
                      <a:pt x="0" y="0"/>
                    </a:cubicBezTo>
                    <a:cubicBezTo>
                      <a:pt x="0" y="0"/>
                      <a:pt x="4293" y="15847"/>
                      <a:pt x="21600" y="21600"/>
                    </a:cubicBezTo>
                    <a:close/>
                  </a:path>
                </a:pathLst>
              </a:custGeom>
              <a:solidFill xmlns:a="http://schemas.openxmlformats.org/drawingml/2006/main">
                <a:srgbClr val="DCEBBA"/>
              </a:solidFill>
              <a:ln xmlns:a="http://schemas.openxmlformats.org/drawingml/2006/main" cmpd="sng" cap="flat">
                <a:noFill/>
                <a:prstDash val="solid"/>
                <a:round/>
              </a:ln>
            </p:spPr>
          </p:sp>
          <p:sp>
            <p:nvSpPr>
              <p:cNvPr id="496" name="曲线"/>
              <p:cNvSpPr>
                <a:spLocks xmlns:a="http://schemas.openxmlformats.org/drawingml/2006/main"/>
              </p:cNvSpPr>
              <p:nvPr/>
            </p:nvSpPr>
            <p:spPr>
              <a:xfrm xmlns:a="http://schemas.openxmlformats.org/drawingml/2006/main" rot="0">
                <a:off x="8585139" y="-405038"/>
                <a:ext cx="105305" cy="1158417"/>
              </a:xfrm>
              <a:custGeom xmlns:a="http://schemas.openxmlformats.org/drawingml/2006/main">
                <a:gdLst>
                  <a:gd name="T1" fmla="*/ 0 w 21600"/>
                  <a:gd name="T2" fmla="*/ 0 h 21600"/>
                  <a:gd name="T3" fmla="*/ 21600 w 21600"/>
                  <a:gd name="T4" fmla="*/ 21600 h 21600"/>
                </a:gdLst>
                <a:rect l="T1" t="T2" r="T3" b="T4"/>
                <a:pathLst>
                  <a:path w="21600" h="21600">
                    <a:moveTo>
                      <a:pt x="1599" y="21600"/>
                    </a:moveTo>
                    <a:cubicBezTo>
                      <a:pt x="1599" y="21600"/>
                      <a:pt x="21600" y="12137"/>
                      <a:pt x="0" y="0"/>
                    </a:cubicBezTo>
                  </a:path>
                </a:pathLst>
              </a:custGeom>
              <a:noFill xmlns:a="http://schemas.openxmlformats.org/drawingml/2006/main"/>
              <a:ln xmlns:a="http://schemas.openxmlformats.org/drawingml/2006/main" w="11100" cmpd="sng" cap="flat">
                <a:solidFill>
                  <a:srgbClr val="8CA861"/>
                </a:solidFill>
                <a:prstDash val="solid"/>
                <a:miter/>
              </a:ln>
            </p:spPr>
          </p:sp>
        </p:grpSp>
        <p:grpSp>
          <p:nvGrpSpPr>
            <p:cNvPr id="504" name="组合"/>
            <p:cNvGrpSpPr>
              <a:grpSpLocks xmlns:a="http://schemas.openxmlformats.org/drawingml/2006/main"/>
            </p:cNvGrpSpPr>
            <p:nvPr/>
          </p:nvGrpSpPr>
          <p:grpSpPr>
            <a:xfrm xmlns:a="http://schemas.openxmlformats.org/drawingml/2006/main" rot="3465465">
              <a:off x="7734087" y="-296741"/>
              <a:ext cx="1019175" cy="1058861"/>
              <a:chOff x="7734087" y="-296741"/>
              <a:chExt cx="1019175" cy="1058861"/>
            </a:xfrm>
          </p:grpSpPr>
          <p:sp>
            <p:nvSpPr>
              <p:cNvPr id="498" name="曲线"/>
              <p:cNvSpPr>
                <a:spLocks xmlns:a="http://schemas.openxmlformats.org/drawingml/2006/main"/>
              </p:cNvSpPr>
              <p:nvPr/>
            </p:nvSpPr>
            <p:spPr>
              <a:xfrm xmlns:a="http://schemas.openxmlformats.org/drawingml/2006/main" rot="0">
                <a:off x="7992849" y="-296741"/>
                <a:ext cx="760412" cy="911224"/>
              </a:xfrm>
              <a:custGeom xmlns:a="http://schemas.openxmlformats.org/drawingml/2006/main">
                <a:gdLst>
                  <a:gd name="T1" fmla="*/ 0 w 21600"/>
                  <a:gd name="T2" fmla="*/ 0 h 21600"/>
                  <a:gd name="T3" fmla="*/ 21600 w 21600"/>
                  <a:gd name="T4" fmla="*/ 21600 h 21600"/>
                </a:gdLst>
                <a:rect l="T1" t="T2" r="T3" b="T4"/>
                <a:pathLst>
                  <a:path w="21600" h="21600">
                    <a:moveTo>
                      <a:pt x="1741" y="0"/>
                    </a:moveTo>
                    <a:cubicBezTo>
                      <a:pt x="1741" y="0"/>
                      <a:pt x="13238" y="7603"/>
                      <a:pt x="17419" y="13027"/>
                    </a:cubicBezTo>
                    <a:cubicBezTo>
                      <a:pt x="21600" y="18452"/>
                      <a:pt x="16954" y="21600"/>
                      <a:pt x="12600" y="17483"/>
                    </a:cubicBezTo>
                    <a:cubicBezTo>
                      <a:pt x="8187" y="13366"/>
                      <a:pt x="0" y="1307"/>
                      <a:pt x="0" y="1307"/>
                    </a:cubicBezTo>
                    <a:lnTo>
                      <a:pt x="1741" y="0"/>
                    </a:lnTo>
                    <a:close/>
                  </a:path>
                </a:pathLst>
              </a:custGeom>
              <a:solidFill xmlns:a="http://schemas.openxmlformats.org/drawingml/2006/main">
                <a:schemeClr val="accent1"/>
              </a:solidFill>
              <a:ln xmlns:a="http://schemas.openxmlformats.org/drawingml/2006/main" cmpd="sng" cap="flat">
                <a:noFill/>
                <a:prstDash val="solid"/>
                <a:round/>
              </a:ln>
            </p:spPr>
          </p:sp>
          <p:sp>
            <p:nvSpPr>
              <p:cNvPr id="499" name="曲线"/>
              <p:cNvSpPr>
                <a:spLocks xmlns:a="http://schemas.openxmlformats.org/drawingml/2006/main"/>
              </p:cNvSpPr>
              <p:nvPr/>
            </p:nvSpPr>
            <p:spPr>
              <a:xfrm xmlns:a="http://schemas.openxmlformats.org/drawingml/2006/main" rot="0">
                <a:off x="8021425" y="-266579"/>
                <a:ext cx="519112" cy="623888"/>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cubicBezTo>
                      <a:pt x="21600" y="21599"/>
                      <a:pt x="10034" y="9489"/>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500" name="曲线"/>
              <p:cNvSpPr>
                <a:spLocks xmlns:a="http://schemas.openxmlformats.org/drawingml/2006/main"/>
              </p:cNvSpPr>
              <p:nvPr/>
            </p:nvSpPr>
            <p:spPr>
              <a:xfrm xmlns:a="http://schemas.openxmlformats.org/drawingml/2006/main" rot="0">
                <a:off x="7957925" y="-291979"/>
                <a:ext cx="423863" cy="1046163"/>
              </a:xfrm>
              <a:custGeom xmlns:a="http://schemas.openxmlformats.org/drawingml/2006/main">
                <a:gdLst>
                  <a:gd name="T1" fmla="*/ 0 w 21600"/>
                  <a:gd name="T2" fmla="*/ 0 h 21600"/>
                  <a:gd name="T3" fmla="*/ 21600 w 21600"/>
                  <a:gd name="T4" fmla="*/ 21600 h 21600"/>
                </a:gdLst>
                <a:rect l="T1" t="T2" r="T3" b="T4"/>
                <a:pathLst>
                  <a:path w="21600" h="21600">
                    <a:moveTo>
                      <a:pt x="3860" y="0"/>
                    </a:moveTo>
                    <a:cubicBezTo>
                      <a:pt x="3860" y="0"/>
                      <a:pt x="16695" y="9281"/>
                      <a:pt x="19095" y="14807"/>
                    </a:cubicBezTo>
                    <a:cubicBezTo>
                      <a:pt x="21600" y="20376"/>
                      <a:pt x="11269" y="21600"/>
                      <a:pt x="7408" y="17043"/>
                    </a:cubicBezTo>
                    <a:cubicBezTo>
                      <a:pt x="3547" y="12529"/>
                      <a:pt x="0" y="548"/>
                      <a:pt x="0" y="548"/>
                    </a:cubicBezTo>
                    <a:lnTo>
                      <a:pt x="3860" y="0"/>
                    </a:lnTo>
                    <a:close/>
                  </a:path>
                </a:pathLst>
              </a:custGeom>
              <a:solidFill xmlns:a="http://schemas.openxmlformats.org/drawingml/2006/main">
                <a:schemeClr val="accent1"/>
              </a:solidFill>
              <a:ln xmlns:a="http://schemas.openxmlformats.org/drawingml/2006/main" cmpd="sng" cap="flat">
                <a:noFill/>
                <a:prstDash val="solid"/>
                <a:round/>
              </a:ln>
            </p:spPr>
          </p:sp>
          <p:sp>
            <p:nvSpPr>
              <p:cNvPr id="501" name="曲线"/>
              <p:cNvSpPr>
                <a:spLocks xmlns:a="http://schemas.openxmlformats.org/drawingml/2006/main"/>
              </p:cNvSpPr>
              <p:nvPr/>
            </p:nvSpPr>
            <p:spPr>
              <a:xfrm xmlns:a="http://schemas.openxmlformats.org/drawingml/2006/main" rot="0">
                <a:off x="7991262" y="-277691"/>
                <a:ext cx="241299" cy="774700"/>
              </a:xfrm>
              <a:custGeom xmlns:a="http://schemas.openxmlformats.org/drawingml/2006/main">
                <a:gdLst>
                  <a:gd name="T1" fmla="*/ 0 w 21600"/>
                  <a:gd name="T2" fmla="*/ 0 h 21600"/>
                  <a:gd name="T3" fmla="*/ 21600 w 21600"/>
                  <a:gd name="T4" fmla="*/ 21600 h 21600"/>
                </a:gdLst>
                <a:rect l="T1" t="T2" r="T3" b="T4"/>
                <a:pathLst>
                  <a:path w="21600" h="21600">
                    <a:moveTo>
                      <a:pt x="21600" y="21599"/>
                    </a:moveTo>
                    <a:cubicBezTo>
                      <a:pt x="21600" y="21599"/>
                      <a:pt x="10616" y="9688"/>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502" name="曲线"/>
              <p:cNvSpPr>
                <a:spLocks xmlns:a="http://schemas.openxmlformats.org/drawingml/2006/main"/>
              </p:cNvSpPr>
              <p:nvPr/>
            </p:nvSpPr>
            <p:spPr>
              <a:xfrm xmlns:a="http://schemas.openxmlformats.org/drawingml/2006/main" rot="0">
                <a:off x="7734087" y="-288804"/>
                <a:ext cx="331787" cy="1050924"/>
              </a:xfrm>
              <a:custGeom xmlns:a="http://schemas.openxmlformats.org/drawingml/2006/main">
                <a:gdLst>
                  <a:gd name="T1" fmla="*/ 0 w 21600"/>
                  <a:gd name="T2" fmla="*/ 0 h 21600"/>
                  <a:gd name="T3" fmla="*/ 21600 w 21600"/>
                  <a:gd name="T4" fmla="*/ 21600 h 21600"/>
                </a:gdLst>
                <a:rect l="T1" t="T2" r="T3" b="T4"/>
                <a:pathLst>
                  <a:path w="21600" h="21600">
                    <a:moveTo>
                      <a:pt x="18154" y="126"/>
                    </a:moveTo>
                    <a:cubicBezTo>
                      <a:pt x="18154" y="126"/>
                      <a:pt x="21600" y="10673"/>
                      <a:pt x="17492" y="16136"/>
                    </a:cubicBezTo>
                    <a:cubicBezTo>
                      <a:pt x="13516" y="21600"/>
                      <a:pt x="0" y="21053"/>
                      <a:pt x="1192" y="16305"/>
                    </a:cubicBezTo>
                    <a:cubicBezTo>
                      <a:pt x="2252" y="11514"/>
                      <a:pt x="12986" y="0"/>
                      <a:pt x="12986" y="0"/>
                    </a:cubicBezTo>
                    <a:lnTo>
                      <a:pt x="18154" y="126"/>
                    </a:lnTo>
                    <a:close/>
                  </a:path>
                </a:pathLst>
              </a:custGeom>
              <a:solidFill xmlns:a="http://schemas.openxmlformats.org/drawingml/2006/main">
                <a:schemeClr val="accent1"/>
              </a:solidFill>
              <a:ln xmlns:a="http://schemas.openxmlformats.org/drawingml/2006/main" cmpd="sng" cap="flat">
                <a:noFill/>
                <a:prstDash val="solid"/>
                <a:round/>
              </a:ln>
            </p:spPr>
          </p:sp>
          <p:sp>
            <p:nvSpPr>
              <p:cNvPr id="503" name="曲线"/>
              <p:cNvSpPr>
                <a:spLocks xmlns:a="http://schemas.openxmlformats.org/drawingml/2006/main"/>
              </p:cNvSpPr>
              <p:nvPr/>
            </p:nvSpPr>
            <p:spPr>
              <a:xfrm xmlns:a="http://schemas.openxmlformats.org/drawingml/2006/main" rot="0">
                <a:off x="7883311" y="-284040"/>
                <a:ext cx="87313" cy="804863"/>
              </a:xfrm>
              <a:custGeom xmlns:a="http://schemas.openxmlformats.org/drawingml/2006/main">
                <a:gdLst>
                  <a:gd name="T1" fmla="*/ 0 w 21600"/>
                  <a:gd name="T2" fmla="*/ 0 h 21600"/>
                  <a:gd name="T3" fmla="*/ 21600 w 21600"/>
                  <a:gd name="T4" fmla="*/ 21600 h 21600"/>
                </a:gdLst>
                <a:rect l="T1" t="T2" r="T3" b="T4"/>
                <a:pathLst>
                  <a:path w="21600" h="21600">
                    <a:moveTo>
                      <a:pt x="0" y="21599"/>
                    </a:moveTo>
                    <a:cubicBezTo>
                      <a:pt x="0" y="21599"/>
                      <a:pt x="14567" y="9758"/>
                      <a:pt x="21600" y="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511" name="组合"/>
            <p:cNvGrpSpPr>
              <a:grpSpLocks xmlns:a="http://schemas.openxmlformats.org/drawingml/2006/main"/>
            </p:cNvGrpSpPr>
            <p:nvPr/>
          </p:nvGrpSpPr>
          <p:grpSpPr>
            <a:xfrm xmlns:a="http://schemas.openxmlformats.org/drawingml/2006/main" rot="-307059">
              <a:off x="411445" y="4451823"/>
              <a:ext cx="1032873" cy="1045847"/>
              <a:chOff x="411445" y="4451823"/>
              <a:chExt cx="1032873" cy="1045847"/>
            </a:xfrm>
          </p:grpSpPr>
          <p:grpSp>
            <p:nvGrpSpPr>
              <p:cNvPr id="507" name="组合"/>
              <p:cNvGrpSpPr>
                <a:grpSpLocks xmlns:a="http://schemas.openxmlformats.org/drawingml/2006/main"/>
              </p:cNvGrpSpPr>
              <p:nvPr/>
            </p:nvGrpSpPr>
            <p:grpSpPr>
              <a:xfrm xmlns:a="http://schemas.openxmlformats.org/drawingml/2006/main">
                <a:off x="518818" y="4751556"/>
                <a:ext cx="925500" cy="746114"/>
                <a:chOff x="518818" y="4751556"/>
                <a:chExt cx="925500" cy="746114"/>
              </a:xfrm>
            </p:grpSpPr>
            <p:sp>
              <p:nvSpPr>
                <p:cNvPr id="505" name="曲线"/>
                <p:cNvSpPr>
                  <a:spLocks xmlns:a="http://schemas.openxmlformats.org/drawingml/2006/main"/>
                </p:cNvSpPr>
                <p:nvPr/>
              </p:nvSpPr>
              <p:spPr>
                <a:xfrm xmlns:a="http://schemas.openxmlformats.org/drawingml/2006/main" rot="0">
                  <a:off x="518818" y="4751556"/>
                  <a:ext cx="925500" cy="746114"/>
                </a:xfrm>
                <a:custGeom xmlns:a="http://schemas.openxmlformats.org/drawingml/2006/main">
                  <a:gdLst>
                    <a:gd name="T1" fmla="*/ 0 w 21600"/>
                    <a:gd name="T2" fmla="*/ 0 h 21600"/>
                    <a:gd name="T3" fmla="*/ 21600 w 21600"/>
                    <a:gd name="T4" fmla="*/ 21600 h 21600"/>
                  </a:gdLst>
                  <a:rect l="T1" t="T2" r="T3" b="T4"/>
                  <a:pathLst>
                    <a:path w="21600" h="21600">
                      <a:moveTo>
                        <a:pt x="0" y="19469"/>
                      </a:moveTo>
                      <a:cubicBezTo>
                        <a:pt x="0" y="19469"/>
                        <a:pt x="47" y="13670"/>
                        <a:pt x="2288" y="10592"/>
                      </a:cubicBezTo>
                      <a:cubicBezTo>
                        <a:pt x="4577" y="7515"/>
                        <a:pt x="6627" y="9350"/>
                        <a:pt x="8439" y="7338"/>
                      </a:cubicBezTo>
                      <a:cubicBezTo>
                        <a:pt x="11014" y="4497"/>
                        <a:pt x="11109" y="2781"/>
                        <a:pt x="13160" y="1656"/>
                      </a:cubicBezTo>
                      <a:cubicBezTo>
                        <a:pt x="16211" y="0"/>
                        <a:pt x="19215" y="3432"/>
                        <a:pt x="21600" y="2012"/>
                      </a:cubicBezTo>
                      <a:cubicBezTo>
                        <a:pt x="21600" y="2012"/>
                        <a:pt x="20598" y="3313"/>
                        <a:pt x="20360" y="5444"/>
                      </a:cubicBezTo>
                      <a:cubicBezTo>
                        <a:pt x="20121" y="7693"/>
                        <a:pt x="20217" y="9290"/>
                        <a:pt x="18691" y="11066"/>
                      </a:cubicBezTo>
                      <a:cubicBezTo>
                        <a:pt x="16688" y="13433"/>
                        <a:pt x="14638" y="13078"/>
                        <a:pt x="13303" y="14557"/>
                      </a:cubicBezTo>
                      <a:cubicBezTo>
                        <a:pt x="11920" y="16037"/>
                        <a:pt x="10680" y="18759"/>
                        <a:pt x="8105" y="20179"/>
                      </a:cubicBezTo>
                      <a:cubicBezTo>
                        <a:pt x="5578" y="21600"/>
                        <a:pt x="0" y="19469"/>
                        <a:pt x="0" y="19469"/>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506" name="曲线"/>
                <p:cNvSpPr>
                  <a:spLocks xmlns:a="http://schemas.openxmlformats.org/drawingml/2006/main"/>
                </p:cNvSpPr>
                <p:nvPr/>
              </p:nvSpPr>
              <p:spPr>
                <a:xfrm xmlns:a="http://schemas.openxmlformats.org/drawingml/2006/main" rot="0">
                  <a:off x="518818" y="4902366"/>
                  <a:ext cx="795327" cy="522280"/>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7773" y="10927"/>
                        <a:pt x="0" y="2160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510" name="组合"/>
              <p:cNvGrpSpPr>
                <a:grpSpLocks xmlns:a="http://schemas.openxmlformats.org/drawingml/2006/main"/>
              </p:cNvGrpSpPr>
              <p:nvPr/>
            </p:nvGrpSpPr>
            <p:grpSpPr>
              <a:xfrm xmlns:a="http://schemas.openxmlformats.org/drawingml/2006/main">
                <a:off x="411445" y="4451823"/>
                <a:ext cx="681028" cy="977886"/>
                <a:chOff x="411445" y="4451823"/>
                <a:chExt cx="681028" cy="977886"/>
              </a:xfrm>
            </p:grpSpPr>
            <p:sp>
              <p:nvSpPr>
                <p:cNvPr id="508" name="曲线"/>
                <p:cNvSpPr>
                  <a:spLocks xmlns:a="http://schemas.openxmlformats.org/drawingml/2006/main"/>
                </p:cNvSpPr>
                <p:nvPr/>
              </p:nvSpPr>
              <p:spPr>
                <a:xfrm xmlns:a="http://schemas.openxmlformats.org/drawingml/2006/main" rot="0">
                  <a:off x="411445" y="4451823"/>
                  <a:ext cx="681028" cy="977885"/>
                </a:xfrm>
                <a:custGeom xmlns:a="http://schemas.openxmlformats.org/drawingml/2006/main">
                  <a:gdLst>
                    <a:gd name="T1" fmla="*/ 0 w 21600"/>
                    <a:gd name="T2" fmla="*/ 0 h 21600"/>
                    <a:gd name="T3" fmla="*/ 21600 w 21600"/>
                    <a:gd name="T4" fmla="*/ 21600 h 21600"/>
                  </a:gdLst>
                  <a:rect l="T1" t="T2" r="T3" b="T4"/>
                  <a:pathLst>
                    <a:path w="21600" h="21600">
                      <a:moveTo>
                        <a:pt x="3048" y="21600"/>
                      </a:moveTo>
                      <a:cubicBezTo>
                        <a:pt x="3048" y="21600"/>
                        <a:pt x="0" y="17721"/>
                        <a:pt x="1037" y="14610"/>
                      </a:cubicBezTo>
                      <a:cubicBezTo>
                        <a:pt x="2075" y="11498"/>
                        <a:pt x="5513" y="11769"/>
                        <a:pt x="6551" y="9650"/>
                      </a:cubicBezTo>
                      <a:cubicBezTo>
                        <a:pt x="8108" y="6538"/>
                        <a:pt x="7329" y="5321"/>
                        <a:pt x="9081" y="3652"/>
                      </a:cubicBezTo>
                      <a:cubicBezTo>
                        <a:pt x="11870" y="1127"/>
                        <a:pt x="17254" y="2029"/>
                        <a:pt x="19329" y="0"/>
                      </a:cubicBezTo>
                      <a:cubicBezTo>
                        <a:pt x="19329" y="0"/>
                        <a:pt x="18875" y="1307"/>
                        <a:pt x="19718" y="2840"/>
                      </a:cubicBezTo>
                      <a:cubicBezTo>
                        <a:pt x="20627" y="4464"/>
                        <a:pt x="21600" y="5456"/>
                        <a:pt x="20691" y="7350"/>
                      </a:cubicBezTo>
                      <a:cubicBezTo>
                        <a:pt x="19589" y="9875"/>
                        <a:pt x="16994" y="10551"/>
                        <a:pt x="16216" y="12175"/>
                      </a:cubicBezTo>
                      <a:cubicBezTo>
                        <a:pt x="15372" y="13798"/>
                        <a:pt x="15372" y="16143"/>
                        <a:pt x="13102" y="18308"/>
                      </a:cubicBezTo>
                      <a:cubicBezTo>
                        <a:pt x="10832" y="20427"/>
                        <a:pt x="3048" y="21600"/>
                        <a:pt x="3048"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09" name="曲线"/>
                <p:cNvSpPr>
                  <a:spLocks xmlns:a="http://schemas.openxmlformats.org/drawingml/2006/main"/>
                </p:cNvSpPr>
                <p:nvPr/>
              </p:nvSpPr>
              <p:spPr>
                <a:xfrm xmlns:a="http://schemas.openxmlformats.org/drawingml/2006/main" rot="0">
                  <a:off x="508280" y="4586759"/>
                  <a:ext cx="436556" cy="842950"/>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6157" y="12290"/>
                        <a:pt x="0" y="21600"/>
                      </a:cubicBezTo>
                    </a:path>
                  </a:pathLst>
                </a:custGeom>
                <a:noFill xmlns:a="http://schemas.openxmlformats.org/drawingml/2006/main"/>
                <a:ln xmlns:a="http://schemas.openxmlformats.org/drawingml/2006/main" w="9525" cmpd="sng" cap="flat">
                  <a:solidFill>
                    <a:srgbClr val="587F37"/>
                  </a:solidFill>
                  <a:prstDash val="solid"/>
                  <a:miter/>
                </a:ln>
              </p:spPr>
            </p:sp>
          </p:grpSp>
        </p:grpSp>
        <p:grpSp>
          <p:nvGrpSpPr>
            <p:cNvPr id="522" name="组合"/>
            <p:cNvGrpSpPr>
              <a:grpSpLocks xmlns:a="http://schemas.openxmlformats.org/drawingml/2006/main"/>
            </p:cNvGrpSpPr>
            <p:nvPr/>
          </p:nvGrpSpPr>
          <p:grpSpPr>
            <a:xfrm xmlns:a="http://schemas.openxmlformats.org/drawingml/2006/main" rot="855515">
              <a:off x="6138347" y="4666480"/>
              <a:ext cx="1406534" cy="1152532"/>
              <a:chOff x="6138347" y="4666480"/>
              <a:chExt cx="1406534" cy="1152532"/>
            </a:xfrm>
          </p:grpSpPr>
          <p:sp>
            <p:nvSpPr>
              <p:cNvPr id="512" name="曲线"/>
              <p:cNvSpPr>
                <a:spLocks xmlns:a="http://schemas.openxmlformats.org/drawingml/2006/main"/>
              </p:cNvSpPr>
              <p:nvPr/>
            </p:nvSpPr>
            <p:spPr>
              <a:xfrm xmlns:a="http://schemas.openxmlformats.org/drawingml/2006/main" rot="0">
                <a:off x="6170098" y="4674416"/>
                <a:ext cx="433395" cy="392120"/>
              </a:xfrm>
              <a:custGeom xmlns:a="http://schemas.openxmlformats.org/drawingml/2006/main">
                <a:gdLst>
                  <a:gd name="T1" fmla="*/ 0 w 21600"/>
                  <a:gd name="T2" fmla="*/ 0 h 21600"/>
                  <a:gd name="T3" fmla="*/ 21600 w 21600"/>
                  <a:gd name="T4" fmla="*/ 21600 h 21600"/>
                </a:gdLst>
                <a:rect l="T1" t="T2" r="T3" b="T4"/>
                <a:pathLst>
                  <a:path w="21600" h="21600">
                    <a:moveTo>
                      <a:pt x="20886" y="18899"/>
                    </a:moveTo>
                    <a:cubicBezTo>
                      <a:pt x="20886" y="18899"/>
                      <a:pt x="12531" y="21599"/>
                      <a:pt x="7743" y="17324"/>
                    </a:cubicBezTo>
                    <a:cubicBezTo>
                      <a:pt x="3056" y="12937"/>
                      <a:pt x="2547" y="5737"/>
                      <a:pt x="0" y="1574"/>
                    </a:cubicBezTo>
                    <a:cubicBezTo>
                      <a:pt x="0" y="1574"/>
                      <a:pt x="9271" y="0"/>
                      <a:pt x="16097" y="5512"/>
                    </a:cubicBezTo>
                    <a:cubicBezTo>
                      <a:pt x="21599" y="9899"/>
                      <a:pt x="20886" y="18899"/>
                      <a:pt x="20886" y="18899"/>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13" name="曲线"/>
              <p:cNvSpPr>
                <a:spLocks xmlns:a="http://schemas.openxmlformats.org/drawingml/2006/main"/>
              </p:cNvSpPr>
              <p:nvPr/>
            </p:nvSpPr>
            <p:spPr>
              <a:xfrm xmlns:a="http://schemas.openxmlformats.org/drawingml/2006/main" rot="0">
                <a:off x="6641585" y="4666480"/>
                <a:ext cx="320683" cy="447682"/>
              </a:xfrm>
              <a:custGeom xmlns:a="http://schemas.openxmlformats.org/drawingml/2006/main">
                <a:gdLst>
                  <a:gd name="T1" fmla="*/ 0 w 21600"/>
                  <a:gd name="T2" fmla="*/ 0 h 21600"/>
                  <a:gd name="T3" fmla="*/ 21600 w 21600"/>
                  <a:gd name="T4" fmla="*/ 21600 h 21600"/>
                </a:gdLst>
                <a:rect l="T1" t="T2" r="T3" b="T4"/>
                <a:pathLst>
                  <a:path w="21600" h="21600">
                    <a:moveTo>
                      <a:pt x="16096" y="21599"/>
                    </a:moveTo>
                    <a:cubicBezTo>
                      <a:pt x="16096" y="21599"/>
                      <a:pt x="21599" y="18838"/>
                      <a:pt x="20086" y="11736"/>
                    </a:cubicBezTo>
                    <a:cubicBezTo>
                      <a:pt x="18572" y="4635"/>
                      <a:pt x="10730" y="3254"/>
                      <a:pt x="8392" y="0"/>
                    </a:cubicBezTo>
                    <a:cubicBezTo>
                      <a:pt x="8392" y="0"/>
                      <a:pt x="0" y="7594"/>
                      <a:pt x="4677" y="15583"/>
                    </a:cubicBezTo>
                    <a:cubicBezTo>
                      <a:pt x="7841" y="21106"/>
                      <a:pt x="16096" y="21599"/>
                      <a:pt x="16096" y="21599"/>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14" name="曲线"/>
              <p:cNvSpPr>
                <a:spLocks xmlns:a="http://schemas.openxmlformats.org/drawingml/2006/main"/>
              </p:cNvSpPr>
              <p:nvPr/>
            </p:nvSpPr>
            <p:spPr>
              <a:xfrm xmlns:a="http://schemas.openxmlformats.org/drawingml/2006/main" rot="0">
                <a:off x="6138347" y="5093516"/>
                <a:ext cx="501657" cy="271470"/>
              </a:xfrm>
              <a:custGeom xmlns:a="http://schemas.openxmlformats.org/drawingml/2006/main">
                <a:gdLst>
                  <a:gd name="T1" fmla="*/ 0 w 21600"/>
                  <a:gd name="T2" fmla="*/ 0 h 21600"/>
                  <a:gd name="T3" fmla="*/ 21600 w 21600"/>
                  <a:gd name="T4" fmla="*/ 21600 h 21600"/>
                </a:gdLst>
                <a:rect l="T1" t="T2" r="T3" b="T4"/>
                <a:pathLst>
                  <a:path w="21600" h="21600">
                    <a:moveTo>
                      <a:pt x="21599" y="10718"/>
                    </a:moveTo>
                    <a:cubicBezTo>
                      <a:pt x="21599" y="10718"/>
                      <a:pt x="17456" y="0"/>
                      <a:pt x="11549" y="649"/>
                    </a:cubicBezTo>
                    <a:cubicBezTo>
                      <a:pt x="5642" y="1136"/>
                      <a:pt x="3967" y="7308"/>
                      <a:pt x="0" y="8607"/>
                    </a:cubicBezTo>
                    <a:cubicBezTo>
                      <a:pt x="0" y="8607"/>
                      <a:pt x="3438" y="19163"/>
                      <a:pt x="10667" y="20300"/>
                    </a:cubicBezTo>
                    <a:cubicBezTo>
                      <a:pt x="17896" y="21599"/>
                      <a:pt x="21599" y="10718"/>
                      <a:pt x="21599" y="10718"/>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15" name="曲线"/>
              <p:cNvSpPr>
                <a:spLocks xmlns:a="http://schemas.openxmlformats.org/drawingml/2006/main"/>
              </p:cNvSpPr>
              <p:nvPr/>
            </p:nvSpPr>
            <p:spPr>
              <a:xfrm xmlns:a="http://schemas.openxmlformats.org/drawingml/2006/main" rot="0">
                <a:off x="6973374" y="4898254"/>
                <a:ext cx="280995" cy="433395"/>
              </a:xfrm>
              <a:custGeom xmlns:a="http://schemas.openxmlformats.org/drawingml/2006/main">
                <a:gdLst>
                  <a:gd name="T1" fmla="*/ 0 w 21600"/>
                  <a:gd name="T2" fmla="*/ 0 h 21600"/>
                  <a:gd name="T3" fmla="*/ 21600 w 21600"/>
                  <a:gd name="T4" fmla="*/ 21600 h 21600"/>
                </a:gdLst>
                <a:rect l="T1" t="T2" r="T3" b="T4"/>
                <a:pathLst>
                  <a:path w="21600" h="21600">
                    <a:moveTo>
                      <a:pt x="14243" y="21599"/>
                    </a:moveTo>
                    <a:cubicBezTo>
                      <a:pt x="14243" y="21599"/>
                      <a:pt x="4538" y="18746"/>
                      <a:pt x="2817" y="14365"/>
                    </a:cubicBezTo>
                    <a:cubicBezTo>
                      <a:pt x="0" y="7233"/>
                      <a:pt x="7512" y="3871"/>
                      <a:pt x="8451" y="0"/>
                    </a:cubicBezTo>
                    <a:cubicBezTo>
                      <a:pt x="8451" y="0"/>
                      <a:pt x="17842" y="2852"/>
                      <a:pt x="19721" y="9984"/>
                    </a:cubicBezTo>
                    <a:cubicBezTo>
                      <a:pt x="21599" y="17116"/>
                      <a:pt x="14243" y="21599"/>
                      <a:pt x="14243" y="21599"/>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16" name="曲线"/>
              <p:cNvSpPr>
                <a:spLocks xmlns:a="http://schemas.openxmlformats.org/drawingml/2006/main"/>
              </p:cNvSpPr>
              <p:nvPr/>
            </p:nvSpPr>
            <p:spPr>
              <a:xfrm xmlns:a="http://schemas.openxmlformats.org/drawingml/2006/main" rot="0">
                <a:off x="6536812" y="5379266"/>
                <a:ext cx="461970" cy="255595"/>
              </a:xfrm>
              <a:custGeom xmlns:a="http://schemas.openxmlformats.org/drawingml/2006/main">
                <a:gdLst>
                  <a:gd name="T1" fmla="*/ 0 w 21600"/>
                  <a:gd name="T2" fmla="*/ 0 h 21600"/>
                  <a:gd name="T3" fmla="*/ 21600 w 21600"/>
                  <a:gd name="T4" fmla="*/ 21600 h 21600"/>
                </a:gdLst>
                <a:rect l="T1" t="T2" r="T3" b="T4"/>
                <a:pathLst>
                  <a:path w="21600" h="21600">
                    <a:moveTo>
                      <a:pt x="21599" y="10713"/>
                    </a:moveTo>
                    <a:cubicBezTo>
                      <a:pt x="21599" y="10713"/>
                      <a:pt x="16343" y="345"/>
                      <a:pt x="12233" y="172"/>
                    </a:cubicBezTo>
                    <a:cubicBezTo>
                      <a:pt x="8123" y="0"/>
                      <a:pt x="3345" y="8294"/>
                      <a:pt x="0" y="8639"/>
                    </a:cubicBezTo>
                    <a:cubicBezTo>
                      <a:pt x="0" y="8639"/>
                      <a:pt x="5543" y="21599"/>
                      <a:pt x="12806" y="20044"/>
                    </a:cubicBezTo>
                    <a:cubicBezTo>
                      <a:pt x="17298" y="19007"/>
                      <a:pt x="21599" y="10713"/>
                      <a:pt x="21599" y="10713"/>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17" name="曲线"/>
              <p:cNvSpPr>
                <a:spLocks xmlns:a="http://schemas.openxmlformats.org/drawingml/2006/main"/>
              </p:cNvSpPr>
              <p:nvPr/>
            </p:nvSpPr>
            <p:spPr>
              <a:xfrm xmlns:a="http://schemas.openxmlformats.org/drawingml/2006/main" rot="0">
                <a:off x="6170098" y="4702992"/>
                <a:ext cx="1374783" cy="1116020"/>
              </a:xfrm>
              <a:custGeom xmlns:a="http://schemas.openxmlformats.org/drawingml/2006/main">
                <a:gdLst>
                  <a:gd name="T1" fmla="*/ 0 w 21600"/>
                  <a:gd name="T2" fmla="*/ 0 h 21600"/>
                  <a:gd name="T3" fmla="*/ 21600 w 21600"/>
                  <a:gd name="T4" fmla="*/ 21600 h 21600"/>
                </a:gdLst>
                <a:rect l="T1" t="T2" r="T3" b="T4"/>
                <a:pathLst>
                  <a:path w="21600" h="21600">
                    <a:moveTo>
                      <a:pt x="21599" y="21599"/>
                    </a:moveTo>
                    <a:cubicBezTo>
                      <a:pt x="21599" y="21599"/>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518" name="曲线"/>
              <p:cNvSpPr>
                <a:spLocks xmlns:a="http://schemas.openxmlformats.org/drawingml/2006/main"/>
              </p:cNvSpPr>
              <p:nvPr/>
            </p:nvSpPr>
            <p:spPr>
              <a:xfrm xmlns:a="http://schemas.openxmlformats.org/drawingml/2006/main" rot="0">
                <a:off x="6138348" y="5201466"/>
                <a:ext cx="730257" cy="58744"/>
              </a:xfrm>
              <a:custGeom xmlns:a="http://schemas.openxmlformats.org/drawingml/2006/main">
                <a:gdLst>
                  <a:gd name="T1" fmla="*/ 0 w 21600"/>
                  <a:gd name="T2" fmla="*/ 0 h 21600"/>
                  <a:gd name="T3" fmla="*/ 21600 w 21600"/>
                  <a:gd name="T4" fmla="*/ 21600 h 21600"/>
                </a:gdLst>
                <a:rect l="T1" t="T2" r="T3" b="T4"/>
                <a:pathLst>
                  <a:path w="21600" h="21600">
                    <a:moveTo>
                      <a:pt x="21599" y="21597"/>
                    </a:moveTo>
                    <a:cubicBezTo>
                      <a:pt x="21599" y="21597"/>
                      <a:pt x="13673" y="4468"/>
                      <a:pt x="9559" y="5957"/>
                    </a:cubicBezTo>
                    <a:cubicBezTo>
                      <a:pt x="5384" y="7447"/>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519" name="曲线"/>
              <p:cNvSpPr>
                <a:spLocks xmlns:a="http://schemas.openxmlformats.org/drawingml/2006/main"/>
              </p:cNvSpPr>
              <p:nvPr/>
            </p:nvSpPr>
            <p:spPr>
              <a:xfrm xmlns:a="http://schemas.openxmlformats.org/drawingml/2006/main" rot="0">
                <a:off x="6766997" y="4666480"/>
                <a:ext cx="158757" cy="649295"/>
              </a:xfrm>
              <a:custGeom xmlns:a="http://schemas.openxmlformats.org/drawingml/2006/main">
                <a:gdLst>
                  <a:gd name="T1" fmla="*/ 0 w 21600"/>
                  <a:gd name="T2" fmla="*/ 0 h 21600"/>
                  <a:gd name="T3" fmla="*/ 21600 w 21600"/>
                  <a:gd name="T4" fmla="*/ 21600 h 21600"/>
                </a:gdLst>
                <a:rect l="T1" t="T2" r="T3" b="T4"/>
                <a:pathLst>
                  <a:path w="21600" h="21600">
                    <a:moveTo>
                      <a:pt x="21598" y="21599"/>
                    </a:moveTo>
                    <a:cubicBezTo>
                      <a:pt x="21598" y="21599"/>
                      <a:pt x="16337" y="14875"/>
                      <a:pt x="11353" y="11003"/>
                    </a:cubicBezTo>
                    <a:cubicBezTo>
                      <a:pt x="6368" y="7199"/>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520" name="曲线"/>
              <p:cNvSpPr>
                <a:spLocks xmlns:a="http://schemas.openxmlformats.org/drawingml/2006/main"/>
              </p:cNvSpPr>
              <p:nvPr/>
            </p:nvSpPr>
            <p:spPr>
              <a:xfrm xmlns:a="http://schemas.openxmlformats.org/drawingml/2006/main" rot="0">
                <a:off x="6536810" y="5480867"/>
                <a:ext cx="636595" cy="53981"/>
              </a:xfrm>
              <a:custGeom xmlns:a="http://schemas.openxmlformats.org/drawingml/2006/main">
                <a:gdLst>
                  <a:gd name="T1" fmla="*/ 0 w 21600"/>
                  <a:gd name="T2" fmla="*/ 0 h 21600"/>
                  <a:gd name="T3" fmla="*/ 21600 w 21600"/>
                  <a:gd name="T4" fmla="*/ 21600 h 21600"/>
                </a:gdLst>
                <a:rect l="T1" t="T2" r="T3" b="T4"/>
                <a:pathLst>
                  <a:path w="21600" h="21600">
                    <a:moveTo>
                      <a:pt x="21599" y="21597"/>
                    </a:moveTo>
                    <a:cubicBezTo>
                      <a:pt x="21599" y="21597"/>
                      <a:pt x="15974" y="6645"/>
                      <a:pt x="11598" y="6645"/>
                    </a:cubicBezTo>
                    <a:cubicBezTo>
                      <a:pt x="7153" y="6645"/>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521" name="曲线"/>
              <p:cNvSpPr>
                <a:spLocks xmlns:a="http://schemas.openxmlformats.org/drawingml/2006/main"/>
              </p:cNvSpPr>
              <p:nvPr/>
            </p:nvSpPr>
            <p:spPr>
              <a:xfrm xmlns:a="http://schemas.openxmlformats.org/drawingml/2006/main" rot="0">
                <a:off x="7082912" y="4898255"/>
                <a:ext cx="139707" cy="674695"/>
              </a:xfrm>
              <a:custGeom xmlns:a="http://schemas.openxmlformats.org/drawingml/2006/main">
                <a:gdLst>
                  <a:gd name="T1" fmla="*/ 0 w 21600"/>
                  <a:gd name="T2" fmla="*/ 0 h 21600"/>
                  <a:gd name="T3" fmla="*/ 21600 w 21600"/>
                  <a:gd name="T4" fmla="*/ 21600 h 21600"/>
                </a:gdLst>
                <a:rect l="T1" t="T2" r="T3" b="T4"/>
                <a:pathLst>
                  <a:path w="21600" h="21600">
                    <a:moveTo>
                      <a:pt x="21598" y="21599"/>
                    </a:moveTo>
                    <a:cubicBezTo>
                      <a:pt x="21598" y="21599"/>
                      <a:pt x="12705" y="15054"/>
                      <a:pt x="8893" y="11650"/>
                    </a:cubicBezTo>
                    <a:cubicBezTo>
                      <a:pt x="5399" y="8247"/>
                      <a:pt x="0" y="0"/>
                      <a:pt x="0" y="0"/>
                    </a:cubicBezTo>
                  </a:path>
                </a:pathLst>
              </a:custGeom>
              <a:noFill xmlns:a="http://schemas.openxmlformats.org/drawingml/2006/main"/>
              <a:ln xmlns:a="http://schemas.openxmlformats.org/drawingml/2006/main" w="9525" cmpd="sng" cap="flat">
                <a:solidFill>
                  <a:srgbClr val="BED597"/>
                </a:solidFill>
                <a:prstDash val="solid"/>
                <a:miter/>
              </a:ln>
            </p:spPr>
          </p:sp>
        </p:grpSp>
      </p:grpSp>
      <p:grpSp>
        <p:nvGrpSpPr>
          <p:cNvPr id="528" name="组合"/>
          <p:cNvGrpSpPr>
            <a:grpSpLocks xmlns:a="http://schemas.openxmlformats.org/drawingml/2006/main"/>
          </p:cNvGrpSpPr>
          <p:nvPr/>
        </p:nvGrpSpPr>
        <p:grpSpPr>
          <a:xfrm xmlns:a="http://schemas.openxmlformats.org/drawingml/2006/main">
            <a:off x="409041" y="185037"/>
            <a:ext cx="7838837" cy="4209038"/>
            <a:chOff x="409041" y="185037"/>
            <a:chExt cx="7838837" cy="4209038"/>
          </a:xfrm>
        </p:grpSpPr>
        <p:sp>
          <p:nvSpPr>
            <p:cNvPr id="524" name="曲线"/>
            <p:cNvSpPr>
              <a:spLocks xmlns:a="http://schemas.openxmlformats.org/drawingml/2006/main"/>
            </p:cNvSpPr>
            <p:nvPr/>
          </p:nvSpPr>
          <p:spPr>
            <a:xfrm xmlns:a="http://schemas.openxmlformats.org/drawingml/2006/main" rot="6335869">
              <a:off x="8052328" y="39523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25" name="曲线"/>
            <p:cNvSpPr>
              <a:spLocks xmlns:a="http://schemas.openxmlformats.org/drawingml/2006/main"/>
            </p:cNvSpPr>
            <p:nvPr/>
          </p:nvSpPr>
          <p:spPr>
            <a:xfrm xmlns:a="http://schemas.openxmlformats.org/drawingml/2006/main" rot="-6395795">
              <a:off x="8006979" y="802538"/>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26" name="曲线"/>
            <p:cNvSpPr>
              <a:spLocks xmlns:a="http://schemas.openxmlformats.org/drawingml/2006/main"/>
            </p:cNvSpPr>
            <p:nvPr/>
          </p:nvSpPr>
          <p:spPr>
            <a:xfrm xmlns:a="http://schemas.openxmlformats.org/drawingml/2006/main" rot="-7109889">
              <a:off x="409041" y="4188001"/>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27" name="曲线"/>
            <p:cNvSpPr>
              <a:spLocks xmlns:a="http://schemas.openxmlformats.org/drawingml/2006/main"/>
            </p:cNvSpPr>
            <p:nvPr/>
          </p:nvSpPr>
          <p:spPr>
            <a:xfrm xmlns:a="http://schemas.openxmlformats.org/drawingml/2006/main" rot="9900703">
              <a:off x="5334591" y="185037"/>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grpSp>
      <p:grpSp>
        <p:nvGrpSpPr>
          <p:cNvPr id="537" name="组合"/>
          <p:cNvGrpSpPr>
            <a:grpSpLocks xmlns:a="http://schemas.openxmlformats.org/drawingml/2006/main"/>
          </p:cNvGrpSpPr>
          <p:nvPr/>
        </p:nvGrpSpPr>
        <p:grpSpPr>
          <a:xfrm xmlns:a="http://schemas.openxmlformats.org/drawingml/2006/main">
            <a:off x="8221409" y="2361194"/>
            <a:ext cx="414990" cy="162316"/>
            <a:chOff x="8221409" y="2361194"/>
            <a:chExt cx="414990" cy="162316"/>
          </a:xfrm>
        </p:grpSpPr>
        <p:sp>
          <p:nvSpPr>
            <p:cNvPr id="529" name="椭圆"/>
            <p:cNvSpPr>
              <a:spLocks xmlns:a="http://schemas.openxmlformats.org/drawingml/2006/main"/>
            </p:cNvSpPr>
            <p:nvPr/>
          </p:nvSpPr>
          <p:spPr>
            <a:xfrm xmlns:a="http://schemas.openxmlformats.org/drawingml/2006/main" rot="5400000">
              <a:off x="8610299" y="2361194"/>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0" name="椭圆"/>
            <p:cNvSpPr>
              <a:spLocks xmlns:a="http://schemas.openxmlformats.org/drawingml/2006/main"/>
            </p:cNvSpPr>
            <p:nvPr/>
          </p:nvSpPr>
          <p:spPr>
            <a:xfrm xmlns:a="http://schemas.openxmlformats.org/drawingml/2006/main" rot="5400000">
              <a:off x="8610299" y="2497411"/>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1" name="椭圆"/>
            <p:cNvSpPr>
              <a:spLocks xmlns:a="http://schemas.openxmlformats.org/drawingml/2006/main"/>
            </p:cNvSpPr>
            <p:nvPr/>
          </p:nvSpPr>
          <p:spPr>
            <a:xfrm xmlns:a="http://schemas.openxmlformats.org/drawingml/2006/main" rot="5400000">
              <a:off x="8480324" y="2361195"/>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2" name="椭圆"/>
            <p:cNvSpPr>
              <a:spLocks xmlns:a="http://schemas.openxmlformats.org/drawingml/2006/main"/>
            </p:cNvSpPr>
            <p:nvPr/>
          </p:nvSpPr>
          <p:spPr>
            <a:xfrm xmlns:a="http://schemas.openxmlformats.org/drawingml/2006/main" rot="5400000">
              <a:off x="8480323" y="2497411"/>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3" name="椭圆"/>
            <p:cNvSpPr>
              <a:spLocks xmlns:a="http://schemas.openxmlformats.org/drawingml/2006/main"/>
            </p:cNvSpPr>
            <p:nvPr/>
          </p:nvSpPr>
          <p:spPr>
            <a:xfrm xmlns:a="http://schemas.openxmlformats.org/drawingml/2006/main" rot="5400000">
              <a:off x="8351386" y="2361194"/>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4" name="椭圆"/>
            <p:cNvSpPr>
              <a:spLocks xmlns:a="http://schemas.openxmlformats.org/drawingml/2006/main"/>
            </p:cNvSpPr>
            <p:nvPr/>
          </p:nvSpPr>
          <p:spPr>
            <a:xfrm xmlns:a="http://schemas.openxmlformats.org/drawingml/2006/main" rot="5400000">
              <a:off x="8351387" y="2497411"/>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5" name="椭圆"/>
            <p:cNvSpPr>
              <a:spLocks xmlns:a="http://schemas.openxmlformats.org/drawingml/2006/main"/>
            </p:cNvSpPr>
            <p:nvPr/>
          </p:nvSpPr>
          <p:spPr>
            <a:xfrm xmlns:a="http://schemas.openxmlformats.org/drawingml/2006/main" rot="5400000">
              <a:off x="8221410" y="2361195"/>
              <a:ext cx="26099"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6" name="椭圆"/>
            <p:cNvSpPr>
              <a:spLocks xmlns:a="http://schemas.openxmlformats.org/drawingml/2006/main"/>
            </p:cNvSpPr>
            <p:nvPr/>
          </p:nvSpPr>
          <p:spPr>
            <a:xfrm xmlns:a="http://schemas.openxmlformats.org/drawingml/2006/main" rot="5400000">
              <a:off x="8221409" y="2497411"/>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nvGrpSpPr>
          <p:cNvPr id="546" name="组合"/>
          <p:cNvGrpSpPr>
            <a:grpSpLocks xmlns:a="http://schemas.openxmlformats.org/drawingml/2006/main"/>
          </p:cNvGrpSpPr>
          <p:nvPr/>
        </p:nvGrpSpPr>
        <p:grpSpPr>
          <a:xfrm xmlns:a="http://schemas.openxmlformats.org/drawingml/2006/main">
            <a:off x="221259" y="1278869"/>
            <a:ext cx="414990" cy="162316"/>
            <a:chOff x="221259" y="1278869"/>
            <a:chExt cx="414990" cy="162316"/>
          </a:xfrm>
        </p:grpSpPr>
        <p:sp>
          <p:nvSpPr>
            <p:cNvPr id="538" name="椭圆"/>
            <p:cNvSpPr>
              <a:spLocks xmlns:a="http://schemas.openxmlformats.org/drawingml/2006/main"/>
            </p:cNvSpPr>
            <p:nvPr/>
          </p:nvSpPr>
          <p:spPr>
            <a:xfrm xmlns:a="http://schemas.openxmlformats.org/drawingml/2006/main" rot="5400000">
              <a:off x="610149" y="1278869"/>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39" name="椭圆"/>
            <p:cNvSpPr>
              <a:spLocks xmlns:a="http://schemas.openxmlformats.org/drawingml/2006/main"/>
            </p:cNvSpPr>
            <p:nvPr/>
          </p:nvSpPr>
          <p:spPr>
            <a:xfrm xmlns:a="http://schemas.openxmlformats.org/drawingml/2006/main" rot="5400000">
              <a:off x="610149" y="141508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0" name="椭圆"/>
            <p:cNvSpPr>
              <a:spLocks xmlns:a="http://schemas.openxmlformats.org/drawingml/2006/main"/>
            </p:cNvSpPr>
            <p:nvPr/>
          </p:nvSpPr>
          <p:spPr>
            <a:xfrm xmlns:a="http://schemas.openxmlformats.org/drawingml/2006/main" rot="5400000">
              <a:off x="480174" y="1278870"/>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1" name="椭圆"/>
            <p:cNvSpPr>
              <a:spLocks xmlns:a="http://schemas.openxmlformats.org/drawingml/2006/main"/>
            </p:cNvSpPr>
            <p:nvPr/>
          </p:nvSpPr>
          <p:spPr>
            <a:xfrm xmlns:a="http://schemas.openxmlformats.org/drawingml/2006/main" rot="5400000">
              <a:off x="480173" y="141508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2" name="椭圆"/>
            <p:cNvSpPr>
              <a:spLocks xmlns:a="http://schemas.openxmlformats.org/drawingml/2006/main"/>
            </p:cNvSpPr>
            <p:nvPr/>
          </p:nvSpPr>
          <p:spPr>
            <a:xfrm xmlns:a="http://schemas.openxmlformats.org/drawingml/2006/main" rot="5400000">
              <a:off x="351236" y="1278869"/>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3" name="椭圆"/>
            <p:cNvSpPr>
              <a:spLocks xmlns:a="http://schemas.openxmlformats.org/drawingml/2006/main"/>
            </p:cNvSpPr>
            <p:nvPr/>
          </p:nvSpPr>
          <p:spPr>
            <a:xfrm xmlns:a="http://schemas.openxmlformats.org/drawingml/2006/main" rot="5400000">
              <a:off x="351237" y="141508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4" name="椭圆"/>
            <p:cNvSpPr>
              <a:spLocks xmlns:a="http://schemas.openxmlformats.org/drawingml/2006/main"/>
            </p:cNvSpPr>
            <p:nvPr/>
          </p:nvSpPr>
          <p:spPr>
            <a:xfrm xmlns:a="http://schemas.openxmlformats.org/drawingml/2006/main" rot="5400000">
              <a:off x="221260" y="1278870"/>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45" name="椭圆"/>
            <p:cNvSpPr>
              <a:spLocks xmlns:a="http://schemas.openxmlformats.org/drawingml/2006/main"/>
            </p:cNvSpPr>
            <p:nvPr/>
          </p:nvSpPr>
          <p:spPr>
            <a:xfrm xmlns:a="http://schemas.openxmlformats.org/drawingml/2006/main" rot="5400000">
              <a:off x="221259" y="141508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sp>
        <p:nvSpPr>
          <p:cNvPr id="547" name="文本框"/>
          <p:cNvSpPr>
            <a:spLocks xmlns:a="http://schemas.openxmlformats.org/drawingml/2006/main" noGrp="1"/>
          </p:cNvSpPr>
          <p:nvPr>
            <p:ph type="title"/>
          </p:nvPr>
        </p:nvSpPr>
        <p:spPr>
          <a:xfrm xmlns:a="http://schemas.openxmlformats.org/drawingml/2006/main" rot="0">
            <a:off x="720000" y="460475"/>
            <a:ext cx="4306800" cy="5903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nSpc>
                <a:spcPct val="100000"/>
              </a:lnSpc>
              <a:spcBef>
                <a:spcPts val="0"/>
              </a:spcBef>
              <a:spcAft>
                <a:spcPts val="0"/>
              </a:spcAft>
              <a:buNone/>
            </a:pPr>
            <a:endParaRPr lang="zh-CN" altLang="en-US" sz="2800" b="0">
              <a:latin typeface="Sora ExtraBold" pitchFamily="0" charset="0"/>
              <a:ea typeface="Sora ExtraBold" pitchFamily="0" charset="0"/>
              <a:cs typeface="Sora ExtraBold" pitchFamily="0" charset="0"/>
              <a:sym typeface="Sora ExtraBold" pitchFamily="0" charset="0"/>
            </a:endParaRPr>
          </a:p>
        </p:txBody>
      </p:sp>
      <p:sp>
        <p:nvSpPr>
          <p:cNvPr id="548" name="文本框"/>
          <p:cNvSpPr>
            <a:spLocks xmlns:a="http://schemas.openxmlformats.org/drawingml/2006/main" noGrp="1"/>
          </p:cNvSpPr>
          <p:nvPr>
            <p:ph type="body" idx="1"/>
          </p:nvPr>
        </p:nvSpPr>
        <p:spPr>
          <a:xfrm xmlns:a="http://schemas.openxmlformats.org/drawingml/2006/main" rot="0">
            <a:off x="1063950" y="1163062"/>
            <a:ext cx="3963000" cy="3132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7200" indent="-304800">
              <a:lnSpc>
                <a:spcPct val="100000"/>
              </a:lnSpc>
              <a:spcBef>
                <a:spcPts val="0"/>
              </a:spcBef>
              <a:spcAft>
                <a:spcPts val="0"/>
              </a:spcAft>
              <a:buClr>
                <a:srgbClr val="587F37"/>
              </a:buClr>
              <a:buSzPts val="1200"/>
              <a:buFont typeface="Albert Sans Light" pitchFamily="0" charset="0"/>
              <a:buChar char="●"/>
            </a:pPr>
            <a:endParaRPr lang="zh-CN" altLang="en-US">
              <a:latin typeface="Albert Sans" pitchFamily="0" charset="0"/>
              <a:ea typeface="Albert Sans" pitchFamily="0" charset="0"/>
              <a:cs typeface="Albert Sans" pitchFamily="0" charset="0"/>
              <a:sym typeface="Albert Sans" pitchFamily="0" charset="0"/>
            </a:endParaRPr>
          </a:p>
        </p:txBody>
      </p:sp>
      <p:pic>
        <p:nvPicPr>
          <p:cNvPr id="549" name="图片"/>
          <p:cNvPicPr>
            <a:picLocks xmlns:a="http://schemas.openxmlformats.org/drawingml/2006/main" noGrp="1"/>
          </p:cNvPicPr>
          <p:nvPr>
            <p:ph idx="2"/>
          </p:nvPr>
        </p:nvPicPr>
        <p:blipFill>
          <a:blip xmlns:a="http://schemas.openxmlformats.org/drawingml/2006/main"/>
        </p:blipFill>
        <p:spPr>
          <a:xfrm xmlns:a="http://schemas.openxmlformats.org/drawingml/2006/main" flipH="1" rot="0">
            <a:off x="5311050" y="982125"/>
            <a:ext cx="2354100" cy="3326100"/>
          </a:xfrm>
          <a:prstGeom xmlns:a="http://schemas.openxmlformats.org/drawingml/2006/main" prst="roundRect">
            <a:avLst>
              <a:gd name="adj" fmla="val 16666"/>
            </a:avLst>
          </a:prstGeom>
          <a:noFill xmlns:a="http://schemas.openxmlformats.org/drawingml/2006/main"/>
          <a:ln xmlns:a="http://schemas.openxmlformats.org/drawingml/2006/main" w="12700" cmpd="sng" cap="flat">
            <a:noFill/>
            <a:prstDash val="solid"/>
            <a:round/>
          </a:ln>
        </p:spPr>
      </p:pic>
      <p:grpSp>
        <p:nvGrpSpPr>
          <p:cNvPr id="577" name="组合"/>
          <p:cNvGrpSpPr>
            <a:grpSpLocks xmlns:a="http://schemas.openxmlformats.org/drawingml/2006/main"/>
          </p:cNvGrpSpPr>
          <p:nvPr/>
        </p:nvGrpSpPr>
        <p:grpSpPr>
          <a:xfrm xmlns:a="http://schemas.openxmlformats.org/drawingml/2006/main">
            <a:off x="7915189" y="3130360"/>
            <a:ext cx="808925" cy="2112877"/>
            <a:chOff x="7915189" y="3130360"/>
            <a:chExt cx="808925" cy="2112877"/>
          </a:xfrm>
        </p:grpSpPr>
        <p:grpSp>
          <p:nvGrpSpPr>
            <p:cNvPr id="555" name="组合"/>
            <p:cNvGrpSpPr>
              <a:grpSpLocks xmlns:a="http://schemas.openxmlformats.org/drawingml/2006/main"/>
            </p:cNvGrpSpPr>
            <p:nvPr/>
          </p:nvGrpSpPr>
          <p:grpSpPr>
            <a:xfrm xmlns:a="http://schemas.openxmlformats.org/drawingml/2006/main">
              <a:off x="8133680" y="3130360"/>
              <a:ext cx="590435" cy="411146"/>
              <a:chOff x="8133680" y="3130360"/>
              <a:chExt cx="590435" cy="411146"/>
            </a:xfrm>
          </p:grpSpPr>
          <p:sp>
            <p:nvSpPr>
              <p:cNvPr id="550" name="曲线"/>
              <p:cNvSpPr>
                <a:spLocks xmlns:a="http://schemas.openxmlformats.org/drawingml/2006/main"/>
              </p:cNvSpPr>
              <p:nvPr/>
            </p:nvSpPr>
            <p:spPr>
              <a:xfrm xmlns:a="http://schemas.openxmlformats.org/drawingml/2006/main" rot="0">
                <a:off x="8133680" y="3130360"/>
                <a:ext cx="573538" cy="410207"/>
              </a:xfrm>
              <a:custGeom xmlns:a="http://schemas.openxmlformats.org/drawingml/2006/main">
                <a:gdLst>
                  <a:gd name="T1" fmla="*/ 0 w 21600"/>
                  <a:gd name="T2" fmla="*/ 0 h 21600"/>
                  <a:gd name="T3" fmla="*/ 21600 w 21600"/>
                  <a:gd name="T4" fmla="*/ 21600 h 21600"/>
                </a:gdLst>
                <a:rect l="T1" t="T2" r="T3" b="T4"/>
                <a:pathLst>
                  <a:path w="21600" h="21600">
                    <a:moveTo>
                      <a:pt x="17773" y="21254"/>
                    </a:moveTo>
                    <a:cubicBezTo>
                      <a:pt x="18431" y="21081"/>
                      <a:pt x="18966" y="21427"/>
                      <a:pt x="18966" y="21427"/>
                    </a:cubicBezTo>
                    <a:cubicBezTo>
                      <a:pt x="20283" y="14745"/>
                      <a:pt x="20283" y="14745"/>
                      <a:pt x="20283" y="14745"/>
                    </a:cubicBezTo>
                    <a:cubicBezTo>
                      <a:pt x="21600" y="8121"/>
                      <a:pt x="21600" y="8121"/>
                      <a:pt x="21600" y="8121"/>
                    </a:cubicBezTo>
                    <a:cubicBezTo>
                      <a:pt x="21600" y="8121"/>
                      <a:pt x="21065" y="8006"/>
                      <a:pt x="20571" y="7430"/>
                    </a:cubicBezTo>
                    <a:cubicBezTo>
                      <a:pt x="20077" y="6796"/>
                      <a:pt x="19707" y="6278"/>
                      <a:pt x="19049" y="6047"/>
                    </a:cubicBezTo>
                    <a:cubicBezTo>
                      <a:pt x="18390" y="5875"/>
                      <a:pt x="5307" y="691"/>
                      <a:pt x="4443" y="345"/>
                    </a:cubicBezTo>
                    <a:cubicBezTo>
                      <a:pt x="3579" y="0"/>
                      <a:pt x="3291" y="403"/>
                      <a:pt x="3044" y="864"/>
                    </a:cubicBezTo>
                    <a:cubicBezTo>
                      <a:pt x="2756" y="1267"/>
                      <a:pt x="1686" y="2937"/>
                      <a:pt x="864" y="7142"/>
                    </a:cubicBezTo>
                    <a:cubicBezTo>
                      <a:pt x="0" y="11347"/>
                      <a:pt x="329" y="13536"/>
                      <a:pt x="370" y="14111"/>
                    </a:cubicBezTo>
                    <a:cubicBezTo>
                      <a:pt x="452" y="14688"/>
                      <a:pt x="534" y="15263"/>
                      <a:pt x="1398" y="15552"/>
                    </a:cubicBezTo>
                    <a:cubicBezTo>
                      <a:pt x="2262" y="15897"/>
                      <a:pt x="15346" y="20966"/>
                      <a:pt x="16004" y="21312"/>
                    </a:cubicBezTo>
                    <a:cubicBezTo>
                      <a:pt x="16621" y="21600"/>
                      <a:pt x="17115" y="21427"/>
                      <a:pt x="17773" y="21254"/>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551" name="曲线"/>
              <p:cNvSpPr>
                <a:spLocks xmlns:a="http://schemas.openxmlformats.org/drawingml/2006/main"/>
              </p:cNvSpPr>
              <p:nvPr/>
            </p:nvSpPr>
            <p:spPr>
              <a:xfrm xmlns:a="http://schemas.openxmlformats.org/drawingml/2006/main" rot="0">
                <a:off x="8620859" y="3279611"/>
                <a:ext cx="103256" cy="261894"/>
              </a:xfrm>
              <a:custGeom xmlns:a="http://schemas.openxmlformats.org/drawingml/2006/main">
                <a:gdLst>
                  <a:gd name="T1" fmla="*/ 0 w 21600"/>
                  <a:gd name="T2" fmla="*/ 0 h 21600"/>
                  <a:gd name="T3" fmla="*/ 21600 w 21600"/>
                  <a:gd name="T4" fmla="*/ 21600 h 21600"/>
                </a:gdLst>
                <a:rect l="T1" t="T2" r="T3" b="T4"/>
                <a:pathLst>
                  <a:path w="21600" h="21600">
                    <a:moveTo>
                      <a:pt x="3446" y="21238"/>
                    </a:moveTo>
                    <a:cubicBezTo>
                      <a:pt x="0" y="20786"/>
                      <a:pt x="459" y="15906"/>
                      <a:pt x="4595" y="10122"/>
                    </a:cubicBezTo>
                    <a:cubicBezTo>
                      <a:pt x="8731" y="4338"/>
                      <a:pt x="14706" y="0"/>
                      <a:pt x="18153" y="361"/>
                    </a:cubicBezTo>
                    <a:cubicBezTo>
                      <a:pt x="21600" y="723"/>
                      <a:pt x="21140" y="5693"/>
                      <a:pt x="17004" y="11477"/>
                    </a:cubicBezTo>
                    <a:cubicBezTo>
                      <a:pt x="12868" y="17261"/>
                      <a:pt x="6663" y="21600"/>
                      <a:pt x="3446" y="21238"/>
                    </a:cubicBezTo>
                    <a:close/>
                  </a:path>
                </a:pathLst>
              </a:custGeom>
              <a:solidFill xmlns:a="http://schemas.openxmlformats.org/drawingml/2006/main">
                <a:schemeClr val="accent2"/>
              </a:solidFill>
              <a:ln xmlns:a="http://schemas.openxmlformats.org/drawingml/2006/main" cmpd="sng" cap="flat">
                <a:noFill/>
                <a:prstDash val="solid"/>
                <a:round/>
              </a:ln>
            </p:spPr>
          </p:sp>
          <p:sp>
            <p:nvSpPr>
              <p:cNvPr id="552" name="曲线"/>
              <p:cNvSpPr>
                <a:spLocks xmlns:a="http://schemas.openxmlformats.org/drawingml/2006/main"/>
              </p:cNvSpPr>
              <p:nvPr/>
            </p:nvSpPr>
            <p:spPr>
              <a:xfrm xmlns:a="http://schemas.openxmlformats.org/drawingml/2006/main" rot="0">
                <a:off x="8624614" y="3289937"/>
                <a:ext cx="91991" cy="240304"/>
              </a:xfrm>
              <a:custGeom xmlns:a="http://schemas.openxmlformats.org/drawingml/2006/main">
                <a:gdLst>
                  <a:gd name="T1" fmla="*/ 0 w 21600"/>
                  <a:gd name="T2" fmla="*/ 0 h 21600"/>
                  <a:gd name="T3" fmla="*/ 21600 w 21600"/>
                  <a:gd name="T4" fmla="*/ 21600 h 21600"/>
                </a:gdLst>
                <a:rect l="T1" t="T2" r="T3" b="T4"/>
                <a:pathLst>
                  <a:path w="21600" h="21600">
                    <a:moveTo>
                      <a:pt x="3085" y="21207"/>
                    </a:moveTo>
                    <a:cubicBezTo>
                      <a:pt x="0" y="20912"/>
                      <a:pt x="1028" y="15905"/>
                      <a:pt x="5142" y="10210"/>
                    </a:cubicBezTo>
                    <a:cubicBezTo>
                      <a:pt x="9514" y="4418"/>
                      <a:pt x="15428" y="0"/>
                      <a:pt x="18514" y="392"/>
                    </a:cubicBezTo>
                    <a:cubicBezTo>
                      <a:pt x="21600" y="687"/>
                      <a:pt x="20828" y="5596"/>
                      <a:pt x="16457" y="11389"/>
                    </a:cubicBezTo>
                    <a:cubicBezTo>
                      <a:pt x="12342" y="17181"/>
                      <a:pt x="6171" y="21600"/>
                      <a:pt x="3085" y="21207"/>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553" name="曲线"/>
              <p:cNvSpPr>
                <a:spLocks xmlns:a="http://schemas.openxmlformats.org/drawingml/2006/main"/>
              </p:cNvSpPr>
              <p:nvPr/>
            </p:nvSpPr>
            <p:spPr>
              <a:xfrm xmlns:a="http://schemas.openxmlformats.org/drawingml/2006/main" rot="0">
                <a:off x="8673426" y="3302140"/>
                <a:ext cx="31915" cy="82604"/>
              </a:xfrm>
              <a:custGeom xmlns:a="http://schemas.openxmlformats.org/drawingml/2006/main">
                <a:gdLst>
                  <a:gd name="T1" fmla="*/ 0 w 21600"/>
                  <a:gd name="T2" fmla="*/ 0 h 21600"/>
                  <a:gd name="T3" fmla="*/ 21600 w 21600"/>
                  <a:gd name="T4" fmla="*/ 21600 h 21600"/>
                </a:gdLst>
                <a:rect l="T1" t="T2" r="T3" b="T4"/>
                <a:pathLst>
                  <a:path w="21600" h="21600">
                    <a:moveTo>
                      <a:pt x="20855" y="4547"/>
                    </a:moveTo>
                    <a:cubicBezTo>
                      <a:pt x="21600" y="2557"/>
                      <a:pt x="17131" y="0"/>
                      <a:pt x="15641" y="852"/>
                    </a:cubicBezTo>
                    <a:cubicBezTo>
                      <a:pt x="13406" y="1705"/>
                      <a:pt x="1489" y="18189"/>
                      <a:pt x="744" y="19894"/>
                    </a:cubicBezTo>
                    <a:cubicBezTo>
                      <a:pt x="0" y="21600"/>
                      <a:pt x="5213" y="21315"/>
                      <a:pt x="6703" y="19610"/>
                    </a:cubicBezTo>
                    <a:cubicBezTo>
                      <a:pt x="8937" y="17905"/>
                      <a:pt x="20110" y="7389"/>
                      <a:pt x="20855" y="4547"/>
                    </a:cubicBezTo>
                    <a:close/>
                  </a:path>
                </a:pathLst>
              </a:custGeom>
              <a:solidFill xmlns:a="http://schemas.openxmlformats.org/drawingml/2006/main">
                <a:srgbClr val="092A04"/>
              </a:solidFill>
              <a:ln xmlns:a="http://schemas.openxmlformats.org/drawingml/2006/main" cmpd="sng" cap="flat">
                <a:noFill/>
                <a:prstDash val="solid"/>
                <a:round/>
              </a:ln>
            </p:spPr>
          </p:sp>
          <p:sp>
            <p:nvSpPr>
              <p:cNvPr id="554" name="曲线"/>
              <p:cNvSpPr>
                <a:spLocks xmlns:a="http://schemas.openxmlformats.org/drawingml/2006/main"/>
              </p:cNvSpPr>
              <p:nvPr/>
            </p:nvSpPr>
            <p:spPr>
              <a:xfrm xmlns:a="http://schemas.openxmlformats.org/drawingml/2006/main" rot="0">
                <a:off x="8227549" y="3165091"/>
                <a:ext cx="389556" cy="138926"/>
              </a:xfrm>
              <a:custGeom xmlns:a="http://schemas.openxmlformats.org/drawingml/2006/main">
                <a:gdLst>
                  <a:gd name="T1" fmla="*/ 0 w 21600"/>
                  <a:gd name="T2" fmla="*/ 0 h 21600"/>
                  <a:gd name="T3" fmla="*/ 21600 w 21600"/>
                  <a:gd name="T4" fmla="*/ 21600 h 21600"/>
                </a:gdLst>
                <a:rect l="T1" t="T2" r="T3" b="T4"/>
                <a:pathLst>
                  <a:path w="21600" h="21600">
                    <a:moveTo>
                      <a:pt x="849" y="5952"/>
                    </a:moveTo>
                    <a:cubicBezTo>
                      <a:pt x="303" y="5442"/>
                      <a:pt x="0" y="3911"/>
                      <a:pt x="121" y="2381"/>
                    </a:cubicBezTo>
                    <a:cubicBezTo>
                      <a:pt x="121" y="2381"/>
                      <a:pt x="121" y="2381"/>
                      <a:pt x="121" y="2381"/>
                    </a:cubicBezTo>
                    <a:cubicBezTo>
                      <a:pt x="303" y="850"/>
                      <a:pt x="849" y="0"/>
                      <a:pt x="1395" y="340"/>
                    </a:cubicBezTo>
                    <a:cubicBezTo>
                      <a:pt x="20750" y="15477"/>
                      <a:pt x="20750" y="15477"/>
                      <a:pt x="20750" y="15477"/>
                    </a:cubicBezTo>
                    <a:cubicBezTo>
                      <a:pt x="21296" y="15987"/>
                      <a:pt x="21600" y="17518"/>
                      <a:pt x="21417" y="19048"/>
                    </a:cubicBezTo>
                    <a:cubicBezTo>
                      <a:pt x="21417" y="19048"/>
                      <a:pt x="21417" y="19048"/>
                      <a:pt x="21417" y="19048"/>
                    </a:cubicBezTo>
                    <a:cubicBezTo>
                      <a:pt x="21296" y="20579"/>
                      <a:pt x="20689" y="21600"/>
                      <a:pt x="20143" y="21089"/>
                    </a:cubicBezTo>
                    <a:lnTo>
                      <a:pt x="849" y="5952"/>
                    </a:lnTo>
                    <a:close/>
                  </a:path>
                </a:pathLst>
              </a:custGeom>
              <a:solidFill xmlns:a="http://schemas.openxmlformats.org/drawingml/2006/main">
                <a:schemeClr val="accent4"/>
              </a:solidFill>
              <a:ln xmlns:a="http://schemas.openxmlformats.org/drawingml/2006/main" cmpd="sng" cap="flat">
                <a:noFill/>
                <a:prstDash val="solid"/>
                <a:round/>
              </a:ln>
            </p:spPr>
          </p:sp>
        </p:grpSp>
        <p:grpSp>
          <p:nvGrpSpPr>
            <p:cNvPr id="576" name="组合"/>
            <p:cNvGrpSpPr>
              <a:grpSpLocks xmlns:a="http://schemas.openxmlformats.org/drawingml/2006/main"/>
            </p:cNvGrpSpPr>
            <p:nvPr/>
          </p:nvGrpSpPr>
          <p:grpSpPr>
            <a:xfrm xmlns:a="http://schemas.openxmlformats.org/drawingml/2006/main" rot="188425">
              <a:off x="7915189" y="4168909"/>
              <a:ext cx="780089" cy="1074327"/>
              <a:chOff x="7915189" y="4168909"/>
              <a:chExt cx="780089" cy="1074327"/>
            </a:xfrm>
          </p:grpSpPr>
          <p:sp>
            <p:nvSpPr>
              <p:cNvPr id="556" name="曲线"/>
              <p:cNvSpPr>
                <a:spLocks xmlns:a="http://schemas.openxmlformats.org/drawingml/2006/main"/>
              </p:cNvSpPr>
              <p:nvPr/>
            </p:nvSpPr>
            <p:spPr>
              <a:xfrm xmlns:a="http://schemas.openxmlformats.org/drawingml/2006/main" rot="0">
                <a:off x="8280261" y="4343273"/>
                <a:ext cx="368703" cy="260635"/>
              </a:xfrm>
              <a:custGeom xmlns:a="http://schemas.openxmlformats.org/drawingml/2006/main">
                <a:gdLst>
                  <a:gd name="T1" fmla="*/ 0 w 21600"/>
                  <a:gd name="T2" fmla="*/ 0 h 21600"/>
                  <a:gd name="T3" fmla="*/ 21600 w 21600"/>
                  <a:gd name="T4" fmla="*/ 21600 h 21600"/>
                </a:gdLst>
                <a:rect l="T1" t="T2" r="T3" b="T4"/>
                <a:pathLst>
                  <a:path w="21600" h="21600">
                    <a:moveTo>
                      <a:pt x="19805" y="20897"/>
                    </a:moveTo>
                    <a:cubicBezTo>
                      <a:pt x="19619" y="21424"/>
                      <a:pt x="19124" y="21600"/>
                      <a:pt x="18753" y="21248"/>
                    </a:cubicBezTo>
                    <a:cubicBezTo>
                      <a:pt x="495" y="5882"/>
                      <a:pt x="495" y="5882"/>
                      <a:pt x="495" y="5882"/>
                    </a:cubicBezTo>
                    <a:cubicBezTo>
                      <a:pt x="123" y="5531"/>
                      <a:pt x="0" y="4829"/>
                      <a:pt x="185" y="4302"/>
                    </a:cubicBezTo>
                    <a:cubicBezTo>
                      <a:pt x="1732" y="702"/>
                      <a:pt x="1732" y="702"/>
                      <a:pt x="1732" y="702"/>
                    </a:cubicBezTo>
                    <a:cubicBezTo>
                      <a:pt x="1980" y="175"/>
                      <a:pt x="2475" y="0"/>
                      <a:pt x="2846" y="351"/>
                    </a:cubicBezTo>
                    <a:cubicBezTo>
                      <a:pt x="21042" y="15717"/>
                      <a:pt x="21042" y="15717"/>
                      <a:pt x="21042" y="15717"/>
                    </a:cubicBezTo>
                    <a:cubicBezTo>
                      <a:pt x="21476" y="15980"/>
                      <a:pt x="21600" y="16682"/>
                      <a:pt x="21352" y="17209"/>
                    </a:cubicBezTo>
                    <a:lnTo>
                      <a:pt x="19805" y="20897"/>
                    </a:lnTo>
                    <a:close/>
                  </a:path>
                </a:pathLst>
              </a:custGeom>
              <a:solidFill xmlns:a="http://schemas.openxmlformats.org/drawingml/2006/main">
                <a:schemeClr val="accent3"/>
              </a:solidFill>
              <a:ln xmlns:a="http://schemas.openxmlformats.org/drawingml/2006/main" cmpd="sng" cap="flat">
                <a:noFill/>
                <a:prstDash val="solid"/>
                <a:round/>
              </a:ln>
            </p:spPr>
          </p:sp>
          <p:sp>
            <p:nvSpPr>
              <p:cNvPr id="557" name="曲线"/>
              <p:cNvSpPr>
                <a:spLocks xmlns:a="http://schemas.openxmlformats.org/drawingml/2006/main"/>
              </p:cNvSpPr>
              <p:nvPr/>
            </p:nvSpPr>
            <p:spPr>
              <a:xfrm xmlns:a="http://schemas.openxmlformats.org/drawingml/2006/main" rot="0">
                <a:off x="8239395" y="4410475"/>
                <a:ext cx="369612" cy="260635"/>
              </a:xfrm>
              <a:custGeom xmlns:a="http://schemas.openxmlformats.org/drawingml/2006/main">
                <a:gdLst>
                  <a:gd name="T1" fmla="*/ 0 w 21600"/>
                  <a:gd name="T2" fmla="*/ 0 h 21600"/>
                  <a:gd name="T3" fmla="*/ 21600 w 21600"/>
                  <a:gd name="T4" fmla="*/ 21600 h 21600"/>
                </a:gdLst>
                <a:rect l="T1" t="T2" r="T3" b="T4"/>
                <a:pathLst>
                  <a:path w="21600" h="21600">
                    <a:moveTo>
                      <a:pt x="19867" y="20897"/>
                    </a:moveTo>
                    <a:cubicBezTo>
                      <a:pt x="19619" y="21424"/>
                      <a:pt x="19124" y="21600"/>
                      <a:pt x="18753" y="21336"/>
                    </a:cubicBezTo>
                    <a:cubicBezTo>
                      <a:pt x="495" y="5882"/>
                      <a:pt x="495" y="5882"/>
                      <a:pt x="495" y="5882"/>
                    </a:cubicBezTo>
                    <a:cubicBezTo>
                      <a:pt x="123" y="5619"/>
                      <a:pt x="0" y="4917"/>
                      <a:pt x="247" y="4390"/>
                    </a:cubicBezTo>
                    <a:cubicBezTo>
                      <a:pt x="1732" y="702"/>
                      <a:pt x="1732" y="702"/>
                      <a:pt x="1732" y="702"/>
                    </a:cubicBezTo>
                    <a:cubicBezTo>
                      <a:pt x="1980" y="175"/>
                      <a:pt x="2475" y="0"/>
                      <a:pt x="2846" y="351"/>
                    </a:cubicBezTo>
                    <a:cubicBezTo>
                      <a:pt x="21104" y="15717"/>
                      <a:pt x="21104" y="15717"/>
                      <a:pt x="21104" y="15717"/>
                    </a:cubicBezTo>
                    <a:cubicBezTo>
                      <a:pt x="21476" y="16068"/>
                      <a:pt x="21600" y="16770"/>
                      <a:pt x="21352" y="17297"/>
                    </a:cubicBezTo>
                    <a:lnTo>
                      <a:pt x="19867" y="20897"/>
                    </a:lnTo>
                    <a:close/>
                  </a:path>
                </a:pathLst>
              </a:custGeom>
              <a:solidFill xmlns:a="http://schemas.openxmlformats.org/drawingml/2006/main">
                <a:schemeClr val="accent3"/>
              </a:solidFill>
              <a:ln xmlns:a="http://schemas.openxmlformats.org/drawingml/2006/main" cmpd="sng" cap="flat">
                <a:noFill/>
                <a:prstDash val="solid"/>
                <a:round/>
              </a:ln>
            </p:spPr>
          </p:sp>
          <p:sp>
            <p:nvSpPr>
              <p:cNvPr id="558" name="曲线"/>
              <p:cNvSpPr>
                <a:spLocks xmlns:a="http://schemas.openxmlformats.org/drawingml/2006/main"/>
              </p:cNvSpPr>
              <p:nvPr/>
            </p:nvSpPr>
            <p:spPr>
              <a:xfrm xmlns:a="http://schemas.openxmlformats.org/drawingml/2006/main" rot="0">
                <a:off x="8199437" y="4478585"/>
                <a:ext cx="369611" cy="259727"/>
              </a:xfrm>
              <a:custGeom xmlns:a="http://schemas.openxmlformats.org/drawingml/2006/main">
                <a:gdLst>
                  <a:gd name="T1" fmla="*/ 0 w 21600"/>
                  <a:gd name="T2" fmla="*/ 0 h 21600"/>
                  <a:gd name="T3" fmla="*/ 21600 w 21600"/>
                  <a:gd name="T4" fmla="*/ 21600 h 21600"/>
                </a:gdLst>
                <a:rect l="T1" t="T2" r="T3" b="T4"/>
                <a:pathLst>
                  <a:path w="21600" h="21600">
                    <a:moveTo>
                      <a:pt x="19867" y="20809"/>
                    </a:moveTo>
                    <a:cubicBezTo>
                      <a:pt x="19619" y="21424"/>
                      <a:pt x="19186" y="21600"/>
                      <a:pt x="18753" y="21248"/>
                    </a:cubicBezTo>
                    <a:cubicBezTo>
                      <a:pt x="557" y="5882"/>
                      <a:pt x="557" y="5882"/>
                      <a:pt x="557" y="5882"/>
                    </a:cubicBezTo>
                    <a:cubicBezTo>
                      <a:pt x="123" y="5531"/>
                      <a:pt x="0" y="4829"/>
                      <a:pt x="247" y="4302"/>
                    </a:cubicBezTo>
                    <a:cubicBezTo>
                      <a:pt x="1794" y="702"/>
                      <a:pt x="1794" y="702"/>
                      <a:pt x="1794" y="702"/>
                    </a:cubicBezTo>
                    <a:cubicBezTo>
                      <a:pt x="1980" y="175"/>
                      <a:pt x="2475" y="0"/>
                      <a:pt x="2846" y="263"/>
                    </a:cubicBezTo>
                    <a:cubicBezTo>
                      <a:pt x="21104" y="15717"/>
                      <a:pt x="21104" y="15717"/>
                      <a:pt x="21104" y="15717"/>
                    </a:cubicBezTo>
                    <a:cubicBezTo>
                      <a:pt x="21476" y="15980"/>
                      <a:pt x="21600" y="16682"/>
                      <a:pt x="21414" y="17209"/>
                    </a:cubicBezTo>
                    <a:lnTo>
                      <a:pt x="19867" y="20809"/>
                    </a:lnTo>
                    <a:close/>
                  </a:path>
                </a:pathLst>
              </a:custGeom>
              <a:solidFill xmlns:a="http://schemas.openxmlformats.org/drawingml/2006/main">
                <a:schemeClr val="accent3"/>
              </a:solidFill>
              <a:ln xmlns:a="http://schemas.openxmlformats.org/drawingml/2006/main" cmpd="sng" cap="flat">
                <a:noFill/>
                <a:prstDash val="solid"/>
                <a:round/>
              </a:ln>
            </p:spPr>
          </p:sp>
          <p:sp>
            <p:nvSpPr>
              <p:cNvPr id="559" name="曲线"/>
              <p:cNvSpPr>
                <a:spLocks xmlns:a="http://schemas.openxmlformats.org/drawingml/2006/main"/>
              </p:cNvSpPr>
              <p:nvPr/>
            </p:nvSpPr>
            <p:spPr>
              <a:xfrm xmlns:a="http://schemas.openxmlformats.org/drawingml/2006/main" rot="0">
                <a:off x="8160387" y="4544879"/>
                <a:ext cx="369612" cy="260635"/>
              </a:xfrm>
              <a:custGeom xmlns:a="http://schemas.openxmlformats.org/drawingml/2006/main">
                <a:gdLst>
                  <a:gd name="T1" fmla="*/ 0 w 21600"/>
                  <a:gd name="T2" fmla="*/ 0 h 21600"/>
                  <a:gd name="T3" fmla="*/ 21600 w 21600"/>
                  <a:gd name="T4" fmla="*/ 21600 h 21600"/>
                </a:gdLst>
                <a:rect l="T1" t="T2" r="T3" b="T4"/>
                <a:pathLst>
                  <a:path w="21600" h="21600">
                    <a:moveTo>
                      <a:pt x="19805" y="20897"/>
                    </a:moveTo>
                    <a:cubicBezTo>
                      <a:pt x="19619" y="21424"/>
                      <a:pt x="19124" y="21600"/>
                      <a:pt x="18753" y="21248"/>
                    </a:cubicBezTo>
                    <a:cubicBezTo>
                      <a:pt x="495" y="5882"/>
                      <a:pt x="495" y="5882"/>
                      <a:pt x="495" y="5882"/>
                    </a:cubicBezTo>
                    <a:cubicBezTo>
                      <a:pt x="123" y="5531"/>
                      <a:pt x="0" y="4917"/>
                      <a:pt x="185" y="4302"/>
                    </a:cubicBezTo>
                    <a:cubicBezTo>
                      <a:pt x="1732" y="702"/>
                      <a:pt x="1732" y="702"/>
                      <a:pt x="1732" y="702"/>
                    </a:cubicBezTo>
                    <a:cubicBezTo>
                      <a:pt x="1980" y="175"/>
                      <a:pt x="2413" y="0"/>
                      <a:pt x="2846" y="351"/>
                    </a:cubicBezTo>
                    <a:cubicBezTo>
                      <a:pt x="21042" y="15717"/>
                      <a:pt x="21042" y="15717"/>
                      <a:pt x="21042" y="15717"/>
                    </a:cubicBezTo>
                    <a:cubicBezTo>
                      <a:pt x="21476" y="16068"/>
                      <a:pt x="21600" y="16682"/>
                      <a:pt x="21352" y="17297"/>
                    </a:cubicBezTo>
                    <a:lnTo>
                      <a:pt x="19805" y="20897"/>
                    </a:lnTo>
                    <a:close/>
                  </a:path>
                </a:pathLst>
              </a:custGeom>
              <a:solidFill xmlns:a="http://schemas.openxmlformats.org/drawingml/2006/main">
                <a:schemeClr val="accent3"/>
              </a:solidFill>
              <a:ln xmlns:a="http://schemas.openxmlformats.org/drawingml/2006/main" cmpd="sng" cap="flat">
                <a:noFill/>
                <a:prstDash val="solid"/>
                <a:round/>
              </a:ln>
            </p:spPr>
          </p:sp>
          <p:sp>
            <p:nvSpPr>
              <p:cNvPr id="560" name="曲线"/>
              <p:cNvSpPr>
                <a:spLocks xmlns:a="http://schemas.openxmlformats.org/drawingml/2006/main"/>
              </p:cNvSpPr>
              <p:nvPr/>
            </p:nvSpPr>
            <p:spPr>
              <a:xfrm xmlns:a="http://schemas.openxmlformats.org/drawingml/2006/main" rot="0">
                <a:off x="8025074" y="4772821"/>
                <a:ext cx="369612" cy="259727"/>
              </a:xfrm>
              <a:custGeom xmlns:a="http://schemas.openxmlformats.org/drawingml/2006/main">
                <a:gdLst>
                  <a:gd name="T1" fmla="*/ 0 w 21600"/>
                  <a:gd name="T2" fmla="*/ 0 h 21600"/>
                  <a:gd name="T3" fmla="*/ 21600 w 21600"/>
                  <a:gd name="T4" fmla="*/ 21600 h 21600"/>
                </a:gdLst>
                <a:rect l="T1" t="T2" r="T3" b="T4"/>
                <a:pathLst>
                  <a:path w="21600" h="21600">
                    <a:moveTo>
                      <a:pt x="19805" y="20897"/>
                    </a:moveTo>
                    <a:cubicBezTo>
                      <a:pt x="19619" y="21424"/>
                      <a:pt x="19124" y="21600"/>
                      <a:pt x="18753" y="21336"/>
                    </a:cubicBezTo>
                    <a:cubicBezTo>
                      <a:pt x="495" y="5882"/>
                      <a:pt x="495" y="5882"/>
                      <a:pt x="495" y="5882"/>
                    </a:cubicBezTo>
                    <a:cubicBezTo>
                      <a:pt x="123" y="5619"/>
                      <a:pt x="0" y="4917"/>
                      <a:pt x="185" y="4390"/>
                    </a:cubicBezTo>
                    <a:cubicBezTo>
                      <a:pt x="1732" y="702"/>
                      <a:pt x="1732" y="702"/>
                      <a:pt x="1732" y="702"/>
                    </a:cubicBezTo>
                    <a:cubicBezTo>
                      <a:pt x="1980" y="175"/>
                      <a:pt x="2475" y="0"/>
                      <a:pt x="2846" y="351"/>
                    </a:cubicBezTo>
                    <a:cubicBezTo>
                      <a:pt x="21042" y="15717"/>
                      <a:pt x="21042" y="15717"/>
                      <a:pt x="21042" y="15717"/>
                    </a:cubicBezTo>
                    <a:cubicBezTo>
                      <a:pt x="21476" y="16068"/>
                      <a:pt x="21600" y="16770"/>
                      <a:pt x="21352" y="17297"/>
                    </a:cubicBezTo>
                    <a:lnTo>
                      <a:pt x="19805" y="20897"/>
                    </a:lnTo>
                    <a:close/>
                  </a:path>
                </a:pathLst>
              </a:custGeom>
              <a:solidFill xmlns:a="http://schemas.openxmlformats.org/drawingml/2006/main">
                <a:schemeClr val="accent3"/>
              </a:solidFill>
              <a:ln xmlns:a="http://schemas.openxmlformats.org/drawingml/2006/main" cmpd="sng" cap="flat">
                <a:noFill/>
                <a:prstDash val="solid"/>
                <a:round/>
              </a:ln>
            </p:spPr>
          </p:sp>
          <p:sp>
            <p:nvSpPr>
              <p:cNvPr id="561" name="曲线"/>
              <p:cNvSpPr>
                <a:spLocks xmlns:a="http://schemas.openxmlformats.org/drawingml/2006/main"/>
              </p:cNvSpPr>
              <p:nvPr/>
            </p:nvSpPr>
            <p:spPr>
              <a:xfrm xmlns:a="http://schemas.openxmlformats.org/drawingml/2006/main" rot="0">
                <a:off x="7985116" y="4840023"/>
                <a:ext cx="368703" cy="260635"/>
              </a:xfrm>
              <a:custGeom xmlns:a="http://schemas.openxmlformats.org/drawingml/2006/main">
                <a:gdLst>
                  <a:gd name="T1" fmla="*/ 0 w 21600"/>
                  <a:gd name="T2" fmla="*/ 0 h 21600"/>
                  <a:gd name="T3" fmla="*/ 21600 w 21600"/>
                  <a:gd name="T4" fmla="*/ 21600 h 21600"/>
                </a:gdLst>
                <a:rect l="T1" t="T2" r="T3" b="T4"/>
                <a:pathLst>
                  <a:path w="21600" h="21600">
                    <a:moveTo>
                      <a:pt x="19867" y="20809"/>
                    </a:moveTo>
                    <a:cubicBezTo>
                      <a:pt x="19619" y="21424"/>
                      <a:pt x="19124" y="21600"/>
                      <a:pt x="18753" y="21248"/>
                    </a:cubicBezTo>
                    <a:cubicBezTo>
                      <a:pt x="495" y="5882"/>
                      <a:pt x="495" y="5882"/>
                      <a:pt x="495" y="5882"/>
                    </a:cubicBezTo>
                    <a:cubicBezTo>
                      <a:pt x="123" y="5531"/>
                      <a:pt x="0" y="4829"/>
                      <a:pt x="247" y="4302"/>
                    </a:cubicBezTo>
                    <a:cubicBezTo>
                      <a:pt x="1732" y="702"/>
                      <a:pt x="1732" y="702"/>
                      <a:pt x="1732" y="702"/>
                    </a:cubicBezTo>
                    <a:cubicBezTo>
                      <a:pt x="1980" y="175"/>
                      <a:pt x="2475" y="0"/>
                      <a:pt x="2846" y="263"/>
                    </a:cubicBezTo>
                    <a:cubicBezTo>
                      <a:pt x="21104" y="15717"/>
                      <a:pt x="21104" y="15717"/>
                      <a:pt x="21104" y="15717"/>
                    </a:cubicBezTo>
                    <a:cubicBezTo>
                      <a:pt x="21476" y="15980"/>
                      <a:pt x="21600" y="16682"/>
                      <a:pt x="21352" y="17209"/>
                    </a:cubicBezTo>
                    <a:lnTo>
                      <a:pt x="19867" y="20809"/>
                    </a:lnTo>
                    <a:close/>
                  </a:path>
                </a:pathLst>
              </a:custGeom>
              <a:solidFill xmlns:a="http://schemas.openxmlformats.org/drawingml/2006/main">
                <a:schemeClr val="accent3"/>
              </a:solidFill>
              <a:ln xmlns:a="http://schemas.openxmlformats.org/drawingml/2006/main" cmpd="sng" cap="flat">
                <a:noFill/>
                <a:prstDash val="solid"/>
                <a:round/>
              </a:ln>
            </p:spPr>
          </p:sp>
          <p:sp>
            <p:nvSpPr>
              <p:cNvPr id="562" name="曲线"/>
              <p:cNvSpPr>
                <a:spLocks xmlns:a="http://schemas.openxmlformats.org/drawingml/2006/main"/>
              </p:cNvSpPr>
              <p:nvPr/>
            </p:nvSpPr>
            <p:spPr>
              <a:xfrm xmlns:a="http://schemas.openxmlformats.org/drawingml/2006/main" rot="0">
                <a:off x="7944250" y="4907226"/>
                <a:ext cx="369612" cy="259726"/>
              </a:xfrm>
              <a:custGeom xmlns:a="http://schemas.openxmlformats.org/drawingml/2006/main">
                <a:gdLst>
                  <a:gd name="T1" fmla="*/ 0 w 21600"/>
                  <a:gd name="T2" fmla="*/ 0 h 21600"/>
                  <a:gd name="T3" fmla="*/ 21600 w 21600"/>
                  <a:gd name="T4" fmla="*/ 21600 h 21600"/>
                </a:gdLst>
                <a:rect l="T1" t="T2" r="T3" b="T4"/>
                <a:pathLst>
                  <a:path w="21600" h="21600">
                    <a:moveTo>
                      <a:pt x="19867" y="20897"/>
                    </a:moveTo>
                    <a:cubicBezTo>
                      <a:pt x="19619" y="21424"/>
                      <a:pt x="19186" y="21600"/>
                      <a:pt x="18753" y="21248"/>
                    </a:cubicBezTo>
                    <a:cubicBezTo>
                      <a:pt x="557" y="5882"/>
                      <a:pt x="557" y="5882"/>
                      <a:pt x="557" y="5882"/>
                    </a:cubicBezTo>
                    <a:cubicBezTo>
                      <a:pt x="123" y="5531"/>
                      <a:pt x="0" y="4917"/>
                      <a:pt x="247" y="4302"/>
                    </a:cubicBezTo>
                    <a:cubicBezTo>
                      <a:pt x="1794" y="702"/>
                      <a:pt x="1794" y="702"/>
                      <a:pt x="1794" y="702"/>
                    </a:cubicBezTo>
                    <a:cubicBezTo>
                      <a:pt x="1980" y="175"/>
                      <a:pt x="2475" y="0"/>
                      <a:pt x="2846" y="351"/>
                    </a:cubicBezTo>
                    <a:cubicBezTo>
                      <a:pt x="21104" y="15717"/>
                      <a:pt x="21104" y="15717"/>
                      <a:pt x="21104" y="15717"/>
                    </a:cubicBezTo>
                    <a:cubicBezTo>
                      <a:pt x="21476" y="16068"/>
                      <a:pt x="21600" y="16682"/>
                      <a:pt x="21414" y="17297"/>
                    </a:cubicBezTo>
                    <a:lnTo>
                      <a:pt x="19867" y="20897"/>
                    </a:lnTo>
                    <a:close/>
                  </a:path>
                </a:pathLst>
              </a:custGeom>
              <a:solidFill xmlns:a="http://schemas.openxmlformats.org/drawingml/2006/main">
                <a:schemeClr val="accent3"/>
              </a:solidFill>
              <a:ln xmlns:a="http://schemas.openxmlformats.org/drawingml/2006/main" cmpd="sng" cap="flat">
                <a:noFill/>
                <a:prstDash val="solid"/>
                <a:round/>
              </a:ln>
            </p:spPr>
          </p:sp>
          <p:sp>
            <p:nvSpPr>
              <p:cNvPr id="563" name="曲线"/>
              <p:cNvSpPr>
                <a:spLocks xmlns:a="http://schemas.openxmlformats.org/drawingml/2006/main"/>
              </p:cNvSpPr>
              <p:nvPr/>
            </p:nvSpPr>
            <p:spPr>
              <a:xfrm xmlns:a="http://schemas.openxmlformats.org/drawingml/2006/main" rot="0">
                <a:off x="8065033" y="4611173"/>
                <a:ext cx="424100" cy="355082"/>
              </a:xfrm>
              <a:custGeom xmlns:a="http://schemas.openxmlformats.org/drawingml/2006/main">
                <a:gdLst>
                  <a:gd name="T1" fmla="*/ 0 w 21600"/>
                  <a:gd name="T2" fmla="*/ 0 h 21600"/>
                  <a:gd name="T3" fmla="*/ 21600 w 21600"/>
                  <a:gd name="T4" fmla="*/ 21600 h 21600"/>
                </a:gdLst>
                <a:rect l="T1" t="T2" r="T3" b="T4"/>
                <a:pathLst>
                  <a:path w="21600" h="21600">
                    <a:moveTo>
                      <a:pt x="17236" y="21084"/>
                    </a:moveTo>
                    <a:cubicBezTo>
                      <a:pt x="17021" y="21471"/>
                      <a:pt x="16644" y="21600"/>
                      <a:pt x="16267" y="21342"/>
                    </a:cubicBezTo>
                    <a:cubicBezTo>
                      <a:pt x="430" y="10058"/>
                      <a:pt x="430" y="10058"/>
                      <a:pt x="430" y="10058"/>
                    </a:cubicBezTo>
                    <a:cubicBezTo>
                      <a:pt x="107" y="9800"/>
                      <a:pt x="0" y="9284"/>
                      <a:pt x="161" y="8897"/>
                    </a:cubicBezTo>
                    <a:cubicBezTo>
                      <a:pt x="4309" y="580"/>
                      <a:pt x="4309" y="580"/>
                      <a:pt x="4309" y="580"/>
                    </a:cubicBezTo>
                    <a:cubicBezTo>
                      <a:pt x="4524" y="128"/>
                      <a:pt x="4955" y="0"/>
                      <a:pt x="5278" y="257"/>
                    </a:cubicBezTo>
                    <a:cubicBezTo>
                      <a:pt x="21169" y="11541"/>
                      <a:pt x="21169" y="11541"/>
                      <a:pt x="21169" y="11541"/>
                    </a:cubicBezTo>
                    <a:cubicBezTo>
                      <a:pt x="21492" y="11799"/>
                      <a:pt x="21600" y="12315"/>
                      <a:pt x="21384" y="12702"/>
                    </a:cubicBezTo>
                    <a:lnTo>
                      <a:pt x="17236" y="21084"/>
                    </a:lnTo>
                    <a:close/>
                  </a:path>
                </a:pathLst>
              </a:custGeom>
              <a:solidFill xmlns:a="http://schemas.openxmlformats.org/drawingml/2006/main">
                <a:schemeClr val="accent4"/>
              </a:solidFill>
              <a:ln xmlns:a="http://schemas.openxmlformats.org/drawingml/2006/main" cmpd="sng" cap="flat">
                <a:noFill/>
                <a:prstDash val="solid"/>
                <a:round/>
              </a:ln>
            </p:spPr>
          </p:sp>
          <p:sp>
            <p:nvSpPr>
              <p:cNvPr id="564" name="曲线"/>
              <p:cNvSpPr>
                <a:spLocks xmlns:a="http://schemas.openxmlformats.org/drawingml/2006/main"/>
              </p:cNvSpPr>
              <p:nvPr/>
            </p:nvSpPr>
            <p:spPr>
              <a:xfrm xmlns:a="http://schemas.openxmlformats.org/drawingml/2006/main" rot="0">
                <a:off x="8320219" y="4170726"/>
                <a:ext cx="375060" cy="363254"/>
              </a:xfrm>
              <a:custGeom xmlns:a="http://schemas.openxmlformats.org/drawingml/2006/main">
                <a:gdLst>
                  <a:gd name="T1" fmla="*/ 0 w 21600"/>
                  <a:gd name="T2" fmla="*/ 0 h 21600"/>
                  <a:gd name="T3" fmla="*/ 21600 w 21600"/>
                  <a:gd name="T4" fmla="*/ 21600 h 21600"/>
                </a:gdLst>
                <a:rect l="T1" t="T2" r="T3" b="T4"/>
                <a:pathLst>
                  <a:path w="21600" h="21600">
                    <a:moveTo>
                      <a:pt x="17877" y="7682"/>
                    </a:moveTo>
                    <a:cubicBezTo>
                      <a:pt x="20379" y="3274"/>
                      <a:pt x="20379" y="3274"/>
                      <a:pt x="20379" y="3274"/>
                    </a:cubicBezTo>
                    <a:cubicBezTo>
                      <a:pt x="17755" y="1637"/>
                      <a:pt x="17755" y="1637"/>
                      <a:pt x="17755" y="1637"/>
                    </a:cubicBezTo>
                    <a:cubicBezTo>
                      <a:pt x="15071" y="0"/>
                      <a:pt x="15071" y="0"/>
                      <a:pt x="15071" y="0"/>
                    </a:cubicBezTo>
                    <a:cubicBezTo>
                      <a:pt x="12569" y="4408"/>
                      <a:pt x="12569" y="4408"/>
                      <a:pt x="12569" y="4408"/>
                    </a:cubicBezTo>
                    <a:cubicBezTo>
                      <a:pt x="5857" y="3778"/>
                      <a:pt x="732" y="8312"/>
                      <a:pt x="366" y="9068"/>
                    </a:cubicBezTo>
                    <a:cubicBezTo>
                      <a:pt x="0" y="9760"/>
                      <a:pt x="732" y="10642"/>
                      <a:pt x="732" y="10642"/>
                    </a:cubicBezTo>
                    <a:cubicBezTo>
                      <a:pt x="9457" y="15995"/>
                      <a:pt x="9457" y="15995"/>
                      <a:pt x="9457" y="15995"/>
                    </a:cubicBezTo>
                    <a:cubicBezTo>
                      <a:pt x="18183" y="21348"/>
                      <a:pt x="18183" y="21348"/>
                      <a:pt x="18183" y="21348"/>
                    </a:cubicBezTo>
                    <a:cubicBezTo>
                      <a:pt x="18183" y="21348"/>
                      <a:pt x="19281" y="21600"/>
                      <a:pt x="19708" y="20907"/>
                    </a:cubicBezTo>
                    <a:cubicBezTo>
                      <a:pt x="20135" y="20277"/>
                      <a:pt x="21600" y="13413"/>
                      <a:pt x="17877" y="7682"/>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565" name="曲线"/>
              <p:cNvSpPr>
                <a:spLocks xmlns:a="http://schemas.openxmlformats.org/drawingml/2006/main"/>
              </p:cNvSpPr>
              <p:nvPr/>
            </p:nvSpPr>
            <p:spPr>
              <a:xfrm xmlns:a="http://schemas.openxmlformats.org/drawingml/2006/main" rot="0">
                <a:off x="7915189" y="4973520"/>
                <a:ext cx="359621" cy="269717"/>
              </a:xfrm>
              <a:custGeom xmlns:a="http://schemas.openxmlformats.org/drawingml/2006/main">
                <a:gdLst>
                  <a:gd name="T1" fmla="*/ 0 w 21600"/>
                  <a:gd name="T2" fmla="*/ 0 h 21600"/>
                  <a:gd name="T3" fmla="*/ 21600 w 21600"/>
                  <a:gd name="T4" fmla="*/ 21600 h 21600"/>
                </a:gdLst>
                <a:rect l="T1" t="T2" r="T3" b="T4"/>
                <a:pathLst>
                  <a:path w="21600" h="21600">
                    <a:moveTo>
                      <a:pt x="21472" y="17025"/>
                    </a:moveTo>
                    <a:cubicBezTo>
                      <a:pt x="21600" y="16517"/>
                      <a:pt x="21472" y="15501"/>
                      <a:pt x="21282" y="15416"/>
                    </a:cubicBezTo>
                    <a:cubicBezTo>
                      <a:pt x="21091" y="15247"/>
                      <a:pt x="11689" y="7792"/>
                      <a:pt x="11689" y="7792"/>
                    </a:cubicBezTo>
                    <a:cubicBezTo>
                      <a:pt x="11689" y="7792"/>
                      <a:pt x="2287" y="338"/>
                      <a:pt x="2096" y="169"/>
                    </a:cubicBezTo>
                    <a:cubicBezTo>
                      <a:pt x="1905" y="0"/>
                      <a:pt x="1207" y="338"/>
                      <a:pt x="889" y="762"/>
                    </a:cubicBezTo>
                    <a:cubicBezTo>
                      <a:pt x="571" y="1185"/>
                      <a:pt x="0" y="3896"/>
                      <a:pt x="190" y="6098"/>
                    </a:cubicBezTo>
                    <a:cubicBezTo>
                      <a:pt x="444" y="8301"/>
                      <a:pt x="1143" y="10842"/>
                      <a:pt x="2541" y="11943"/>
                    </a:cubicBezTo>
                    <a:cubicBezTo>
                      <a:pt x="3938" y="13044"/>
                      <a:pt x="7941" y="16178"/>
                      <a:pt x="7941" y="16178"/>
                    </a:cubicBezTo>
                    <a:cubicBezTo>
                      <a:pt x="7941" y="16178"/>
                      <a:pt x="11880" y="19312"/>
                      <a:pt x="13341" y="20498"/>
                    </a:cubicBezTo>
                    <a:cubicBezTo>
                      <a:pt x="14738" y="21600"/>
                      <a:pt x="16708" y="21261"/>
                      <a:pt x="18296" y="20414"/>
                    </a:cubicBezTo>
                    <a:cubicBezTo>
                      <a:pt x="19821" y="19651"/>
                      <a:pt x="21345" y="17618"/>
                      <a:pt x="21472" y="17025"/>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566" name="曲线"/>
              <p:cNvSpPr>
                <a:spLocks xmlns:a="http://schemas.openxmlformats.org/drawingml/2006/main"/>
              </p:cNvSpPr>
              <p:nvPr/>
            </p:nvSpPr>
            <p:spPr>
              <a:xfrm xmlns:a="http://schemas.openxmlformats.org/drawingml/2006/main" rot="0">
                <a:off x="8580855" y="4168909"/>
                <a:ext cx="95354" cy="59029"/>
              </a:xfrm>
              <a:custGeom xmlns:a="http://schemas.openxmlformats.org/drawingml/2006/main">
                <a:gdLst>
                  <a:gd name="T1" fmla="*/ 0 w 21600"/>
                  <a:gd name="T2" fmla="*/ 0 h 21600"/>
                  <a:gd name="T3" fmla="*/ 21600 w 21600"/>
                  <a:gd name="T4" fmla="*/ 21600 h 21600"/>
                </a:gdLst>
                <a:rect l="T1" t="T2" r="T3" b="T4"/>
                <a:pathLst>
                  <a:path w="21600" h="21600">
                    <a:moveTo>
                      <a:pt x="21119" y="20828"/>
                    </a:moveTo>
                    <a:cubicBezTo>
                      <a:pt x="20880" y="21600"/>
                      <a:pt x="15840" y="18128"/>
                      <a:pt x="10080" y="12342"/>
                    </a:cubicBezTo>
                    <a:cubicBezTo>
                      <a:pt x="4319" y="6942"/>
                      <a:pt x="0" y="1928"/>
                      <a:pt x="239" y="771"/>
                    </a:cubicBezTo>
                    <a:cubicBezTo>
                      <a:pt x="719" y="0"/>
                      <a:pt x="5520" y="3471"/>
                      <a:pt x="11280" y="8871"/>
                    </a:cubicBezTo>
                    <a:cubicBezTo>
                      <a:pt x="17039" y="14657"/>
                      <a:pt x="21600" y="19671"/>
                      <a:pt x="21119" y="20828"/>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567" name="曲线"/>
              <p:cNvSpPr>
                <a:spLocks xmlns:a="http://schemas.openxmlformats.org/drawingml/2006/main"/>
              </p:cNvSpPr>
              <p:nvPr/>
            </p:nvSpPr>
            <p:spPr>
              <a:xfrm xmlns:a="http://schemas.openxmlformats.org/drawingml/2006/main" rot="0">
                <a:off x="8557243" y="4196154"/>
                <a:ext cx="104435" cy="69018"/>
              </a:xfrm>
              <a:custGeom xmlns:a="http://schemas.openxmlformats.org/drawingml/2006/main">
                <a:gdLst>
                  <a:gd name="T1" fmla="*/ 0 w 21600"/>
                  <a:gd name="T2" fmla="*/ 0 h 21600"/>
                  <a:gd name="T3" fmla="*/ 21600 w 21600"/>
                  <a:gd name="T4" fmla="*/ 21600 h 21600"/>
                </a:gdLst>
                <a:rect l="T1" t="T2" r="T3" b="T4"/>
                <a:pathLst>
                  <a:path w="21600" h="21600">
                    <a:moveTo>
                      <a:pt x="21163" y="20270"/>
                    </a:moveTo>
                    <a:cubicBezTo>
                      <a:pt x="20727" y="21267"/>
                      <a:pt x="19854" y="21600"/>
                      <a:pt x="19200" y="21267"/>
                    </a:cubicBezTo>
                    <a:cubicBezTo>
                      <a:pt x="872" y="4652"/>
                      <a:pt x="872" y="4652"/>
                      <a:pt x="872" y="4652"/>
                    </a:cubicBezTo>
                    <a:cubicBezTo>
                      <a:pt x="218" y="3987"/>
                      <a:pt x="0" y="2326"/>
                      <a:pt x="436" y="1329"/>
                    </a:cubicBezTo>
                    <a:cubicBezTo>
                      <a:pt x="436" y="1329"/>
                      <a:pt x="436" y="1329"/>
                      <a:pt x="436" y="1329"/>
                    </a:cubicBezTo>
                    <a:cubicBezTo>
                      <a:pt x="654" y="332"/>
                      <a:pt x="1745" y="0"/>
                      <a:pt x="2399" y="664"/>
                    </a:cubicBezTo>
                    <a:cubicBezTo>
                      <a:pt x="20727" y="17280"/>
                      <a:pt x="20727" y="17280"/>
                      <a:pt x="20727" y="17280"/>
                    </a:cubicBezTo>
                    <a:cubicBezTo>
                      <a:pt x="21381" y="17944"/>
                      <a:pt x="21600" y="19273"/>
                      <a:pt x="21163" y="20270"/>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568" name="曲线"/>
              <p:cNvSpPr>
                <a:spLocks xmlns:a="http://schemas.openxmlformats.org/drawingml/2006/main"/>
              </p:cNvSpPr>
              <p:nvPr/>
            </p:nvSpPr>
            <p:spPr>
              <a:xfrm xmlns:a="http://schemas.openxmlformats.org/drawingml/2006/main" rot="0">
                <a:off x="8541805" y="4221582"/>
                <a:ext cx="105344" cy="69926"/>
              </a:xfrm>
              <a:custGeom xmlns:a="http://schemas.openxmlformats.org/drawingml/2006/main">
                <a:gdLst>
                  <a:gd name="T1" fmla="*/ 0 w 21600"/>
                  <a:gd name="T2" fmla="*/ 0 h 21600"/>
                  <a:gd name="T3" fmla="*/ 21600 w 21600"/>
                  <a:gd name="T4" fmla="*/ 21600 h 21600"/>
                </a:gdLst>
                <a:rect l="T1" t="T2" r="T3" b="T4"/>
                <a:pathLst>
                  <a:path w="21600" h="21600">
                    <a:moveTo>
                      <a:pt x="21168" y="19963"/>
                    </a:moveTo>
                    <a:cubicBezTo>
                      <a:pt x="20736" y="21272"/>
                      <a:pt x="19872" y="21600"/>
                      <a:pt x="19223" y="20945"/>
                    </a:cubicBezTo>
                    <a:cubicBezTo>
                      <a:pt x="863" y="4581"/>
                      <a:pt x="863" y="4581"/>
                      <a:pt x="863" y="4581"/>
                    </a:cubicBezTo>
                    <a:cubicBezTo>
                      <a:pt x="215" y="3927"/>
                      <a:pt x="0" y="2618"/>
                      <a:pt x="431" y="1636"/>
                    </a:cubicBezTo>
                    <a:cubicBezTo>
                      <a:pt x="431" y="1636"/>
                      <a:pt x="431" y="1636"/>
                      <a:pt x="431" y="1636"/>
                    </a:cubicBezTo>
                    <a:cubicBezTo>
                      <a:pt x="863" y="327"/>
                      <a:pt x="1727" y="0"/>
                      <a:pt x="2592" y="654"/>
                    </a:cubicBezTo>
                    <a:cubicBezTo>
                      <a:pt x="20736" y="17018"/>
                      <a:pt x="20736" y="17018"/>
                      <a:pt x="20736" y="17018"/>
                    </a:cubicBezTo>
                    <a:cubicBezTo>
                      <a:pt x="21384" y="17672"/>
                      <a:pt x="21600" y="18981"/>
                      <a:pt x="21168" y="19963"/>
                    </a:cubicBezTo>
                    <a:close/>
                  </a:path>
                </a:pathLst>
              </a:custGeom>
              <a:solidFill xmlns:a="http://schemas.openxmlformats.org/drawingml/2006/main">
                <a:schemeClr val="accent4"/>
              </a:solidFill>
              <a:ln xmlns:a="http://schemas.openxmlformats.org/drawingml/2006/main" cmpd="sng" cap="flat">
                <a:noFill/>
                <a:prstDash val="solid"/>
                <a:round/>
              </a:ln>
            </p:spPr>
          </p:sp>
          <p:cxnSp>
            <p:nvCxnSpPr>
              <p:cNvPr id="569" name="直线连接线"/>
              <p:cNvCxnSpPr>
                <a:cxnSpLocks xmlns:a="http://schemas.openxmlformats.org/drawingml/2006/main"/>
              </p:cNvCxnSpPr>
              <p:nvPr/>
            </p:nvCxnSpPr>
            <p:spPr>
              <a:xfrm xmlns:a="http://schemas.openxmlformats.org/drawingml/2006/main" rot="0">
                <a:off x="8288434" y="4415015"/>
                <a:ext cx="312293" cy="185460"/>
              </a:xfrm>
              <a:prstGeom xmlns:a="http://schemas.openxmlformats.org/drawingml/2006/main" prst="straightConnector1"/>
              <a:noFill xmlns:a="http://schemas.openxmlformats.org/drawingml/2006/main"/>
              <a:ln xmlns:a="http://schemas.openxmlformats.org/drawingml/2006/main" w="9525" cmpd="sng" cap="flat">
                <a:solidFill>
                  <a:srgbClr val="FF8302"/>
                </a:solidFill>
                <a:prstDash val="solid"/>
                <a:miter/>
              </a:ln>
            </p:spPr>
          </p:cxnSp>
          <p:cxnSp>
            <p:nvCxnSpPr>
              <p:cNvPr id="570" name="直线连接线"/>
              <p:cNvCxnSpPr>
                <a:cxnSpLocks xmlns:a="http://schemas.openxmlformats.org/drawingml/2006/main"/>
              </p:cNvCxnSpPr>
              <p:nvPr/>
            </p:nvCxnSpPr>
            <p:spPr>
              <a:xfrm xmlns:a="http://schemas.openxmlformats.org/drawingml/2006/main" rot="0">
                <a:off x="8209426" y="4549420"/>
                <a:ext cx="310552" cy="185460"/>
              </a:xfrm>
              <a:prstGeom xmlns:a="http://schemas.openxmlformats.org/drawingml/2006/main" prst="straightConnector1"/>
              <a:noFill xmlns:a="http://schemas.openxmlformats.org/drawingml/2006/main"/>
              <a:ln xmlns:a="http://schemas.openxmlformats.org/drawingml/2006/main" w="9525" cmpd="sng" cap="flat">
                <a:solidFill>
                  <a:srgbClr val="FF8302"/>
                </a:solidFill>
                <a:prstDash val="solid"/>
                <a:miter/>
              </a:ln>
            </p:spPr>
          </p:cxnSp>
          <p:sp>
            <p:nvSpPr>
              <p:cNvPr id="571" name="曲线"/>
              <p:cNvSpPr>
                <a:spLocks xmlns:a="http://schemas.openxmlformats.org/drawingml/2006/main"/>
              </p:cNvSpPr>
              <p:nvPr/>
            </p:nvSpPr>
            <p:spPr>
              <a:xfrm xmlns:a="http://schemas.openxmlformats.org/drawingml/2006/main" rot="0">
                <a:off x="8332933" y="4349629"/>
                <a:ext cx="302410" cy="180719"/>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10832" y="10854"/>
                    </a:lnTo>
                    <a:lnTo>
                      <a:pt x="21600" y="21600"/>
                    </a:lnTo>
                  </a:path>
                </a:pathLst>
              </a:custGeom>
              <a:noFill xmlns:a="http://schemas.openxmlformats.org/drawingml/2006/main"/>
              <a:ln xmlns:a="http://schemas.openxmlformats.org/drawingml/2006/main" w="9525" cmpd="sng" cap="flat">
                <a:solidFill>
                  <a:srgbClr val="FF8302"/>
                </a:solidFill>
                <a:prstDash val="solid"/>
                <a:miter/>
              </a:ln>
            </p:spPr>
          </p:sp>
          <p:cxnSp>
            <p:nvCxnSpPr>
              <p:cNvPr id="572" name="直线连接线"/>
              <p:cNvCxnSpPr>
                <a:cxnSpLocks xmlns:a="http://schemas.openxmlformats.org/drawingml/2006/main"/>
              </p:cNvCxnSpPr>
              <p:nvPr/>
            </p:nvCxnSpPr>
            <p:spPr>
              <a:xfrm xmlns:a="http://schemas.openxmlformats.org/drawingml/2006/main" rot="0">
                <a:off x="8248476" y="4481309"/>
                <a:ext cx="312294" cy="186331"/>
              </a:xfrm>
              <a:prstGeom xmlns:a="http://schemas.openxmlformats.org/drawingml/2006/main" prst="straightConnector1"/>
              <a:noFill xmlns:a="http://schemas.openxmlformats.org/drawingml/2006/main"/>
              <a:ln xmlns:a="http://schemas.openxmlformats.org/drawingml/2006/main" w="9525" cmpd="sng" cap="flat">
                <a:solidFill>
                  <a:srgbClr val="FF8302"/>
                </a:solidFill>
                <a:prstDash val="solid"/>
                <a:miter/>
              </a:ln>
            </p:spPr>
          </p:cxnSp>
          <p:cxnSp>
            <p:nvCxnSpPr>
              <p:cNvPr id="573" name="直线连接线"/>
              <p:cNvCxnSpPr>
                <a:cxnSpLocks xmlns:a="http://schemas.openxmlformats.org/drawingml/2006/main"/>
              </p:cNvCxnSpPr>
              <p:nvPr/>
            </p:nvCxnSpPr>
            <p:spPr>
              <a:xfrm xmlns:a="http://schemas.openxmlformats.org/drawingml/2006/main" rot="0">
                <a:off x="8033247" y="4843656"/>
                <a:ext cx="312294" cy="186331"/>
              </a:xfrm>
              <a:prstGeom xmlns:a="http://schemas.openxmlformats.org/drawingml/2006/main" prst="straightConnector1"/>
              <a:noFill xmlns:a="http://schemas.openxmlformats.org/drawingml/2006/main"/>
              <a:ln xmlns:a="http://schemas.openxmlformats.org/drawingml/2006/main" w="9525" cmpd="sng" cap="flat">
                <a:solidFill>
                  <a:srgbClr val="FF8302"/>
                </a:solidFill>
                <a:prstDash val="solid"/>
                <a:miter/>
              </a:ln>
            </p:spPr>
          </p:cxnSp>
          <p:sp>
            <p:nvSpPr>
              <p:cNvPr id="574" name="曲线"/>
              <p:cNvSpPr>
                <a:spLocks xmlns:a="http://schemas.openxmlformats.org/drawingml/2006/main"/>
              </p:cNvSpPr>
              <p:nvPr/>
            </p:nvSpPr>
            <p:spPr>
              <a:xfrm xmlns:a="http://schemas.openxmlformats.org/drawingml/2006/main" rot="0">
                <a:off x="7949699" y="4975336"/>
                <a:ext cx="319664" cy="19070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385" y="21359"/>
                      <a:pt x="10800" y="10800"/>
                      <a:pt x="10800" y="10800"/>
                    </a:cubicBezTo>
                    <a:cubicBezTo>
                      <a:pt x="10800" y="10800"/>
                      <a:pt x="214" y="240"/>
                      <a:pt x="0" y="0"/>
                    </a:cubicBezTo>
                  </a:path>
                </a:pathLst>
              </a:custGeom>
              <a:noFill xmlns:a="http://schemas.openxmlformats.org/drawingml/2006/main"/>
              <a:ln xmlns:a="http://schemas.openxmlformats.org/drawingml/2006/main" w="9525" cmpd="sng" cap="flat">
                <a:solidFill>
                  <a:srgbClr val="FF8302"/>
                </a:solidFill>
                <a:prstDash val="solid"/>
                <a:miter/>
              </a:ln>
            </p:spPr>
          </p:sp>
          <p:cxnSp>
            <p:nvCxnSpPr>
              <p:cNvPr id="575" name="直线连接线"/>
              <p:cNvCxnSpPr>
                <a:cxnSpLocks xmlns:a="http://schemas.openxmlformats.org/drawingml/2006/main"/>
              </p:cNvCxnSpPr>
              <p:nvPr/>
            </p:nvCxnSpPr>
            <p:spPr>
              <a:xfrm xmlns:a="http://schemas.openxmlformats.org/drawingml/2006/main" rot="0">
                <a:off x="7993290" y="4910858"/>
                <a:ext cx="312293" cy="185460"/>
              </a:xfrm>
              <a:prstGeom xmlns:a="http://schemas.openxmlformats.org/drawingml/2006/main" prst="straightConnector1"/>
              <a:noFill xmlns:a="http://schemas.openxmlformats.org/drawingml/2006/main"/>
              <a:ln xmlns:a="http://schemas.openxmlformats.org/drawingml/2006/main" w="9525" cmpd="sng" cap="flat">
                <a:solidFill>
                  <a:srgbClr val="FF8302"/>
                </a:solidFill>
                <a:prstDash val="solid"/>
                <a:miter/>
              </a:ln>
            </p:spPr>
          </p:cxnSp>
        </p:grpSp>
      </p:grpSp>
    </p:spTree>
    <p:extLst>
      <p:ext uri="{BB962C8B-B14F-4D97-AF65-F5344CB8AC3E}">
        <p14:creationId xmlns:p14="http://schemas.microsoft.com/office/powerpoint/2010/main" val="822043234"/>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sp>
        <p:nvSpPr>
          <p:cNvPr id="584" name="文本框"/>
          <p:cNvSpPr>
            <a:spLocks xmlns:a="http://schemas.openxmlformats.org/drawingml/2006/main" noGrp="1"/>
          </p:cNvSpPr>
          <p:nvPr>
            <p:ph type="body" idx="1"/>
          </p:nvPr>
        </p:nvSpPr>
        <p:spPr>
          <a:xfrm xmlns:a="http://schemas.openxmlformats.org/drawingml/2006/main" rot="0">
            <a:off x="1373679" y="2151975"/>
            <a:ext cx="3111299" cy="420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sz="1800">
              <a:solidFill>
                <a:srgbClr val="092A04"/>
              </a:solidFill>
              <a:latin typeface="Sora ExtraBold" pitchFamily="0" charset="0"/>
              <a:ea typeface="Sora ExtraBold" pitchFamily="0" charset="0"/>
              <a:cs typeface="Sora ExtraBold" pitchFamily="0" charset="0"/>
              <a:sym typeface="Sora ExtraBold" pitchFamily="0" charset="0"/>
            </a:endParaRPr>
          </a:p>
        </p:txBody>
      </p:sp>
      <p:sp>
        <p:nvSpPr>
          <p:cNvPr id="585" name="文本框"/>
          <p:cNvSpPr>
            <a:spLocks xmlns:a="http://schemas.openxmlformats.org/drawingml/2006/main" noGrp="1"/>
          </p:cNvSpPr>
          <p:nvPr>
            <p:ph type="body" idx="2"/>
          </p:nvPr>
        </p:nvSpPr>
        <p:spPr>
          <a:xfrm xmlns:a="http://schemas.openxmlformats.org/drawingml/2006/main" rot="0">
            <a:off x="4659021" y="2151975"/>
            <a:ext cx="3111299" cy="420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sz="1800">
              <a:solidFill>
                <a:srgbClr val="092A04"/>
              </a:solidFill>
              <a:latin typeface="Sora ExtraBold" pitchFamily="0" charset="0"/>
              <a:ea typeface="Sora ExtraBold" pitchFamily="0" charset="0"/>
              <a:cs typeface="Sora ExtraBold" pitchFamily="0" charset="0"/>
              <a:sym typeface="Sora ExtraBold" pitchFamily="0" charset="0"/>
            </a:endParaRPr>
          </a:p>
        </p:txBody>
      </p:sp>
      <p:sp>
        <p:nvSpPr>
          <p:cNvPr id="586" name="文本框"/>
          <p:cNvSpPr>
            <a:spLocks xmlns:a="http://schemas.openxmlformats.org/drawingml/2006/main" noGrp="1"/>
          </p:cNvSpPr>
          <p:nvPr>
            <p:ph type="body" idx="3"/>
          </p:nvPr>
        </p:nvSpPr>
        <p:spPr>
          <a:xfrm xmlns:a="http://schemas.openxmlformats.org/drawingml/2006/main" rot="0">
            <a:off x="1373679" y="2583500"/>
            <a:ext cx="3111299" cy="1635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a:latin typeface="Albert Sans" pitchFamily="0" charset="0"/>
              <a:ea typeface="Albert Sans" pitchFamily="0" charset="0"/>
              <a:cs typeface="Albert Sans" pitchFamily="0" charset="0"/>
              <a:sym typeface="Albert Sans" pitchFamily="0" charset="0"/>
            </a:endParaRPr>
          </a:p>
        </p:txBody>
      </p:sp>
      <p:sp>
        <p:nvSpPr>
          <p:cNvPr id="587" name="文本框"/>
          <p:cNvSpPr>
            <a:spLocks xmlns:a="http://schemas.openxmlformats.org/drawingml/2006/main" noGrp="1"/>
          </p:cNvSpPr>
          <p:nvPr>
            <p:ph type="body" idx="4"/>
          </p:nvPr>
        </p:nvSpPr>
        <p:spPr>
          <a:xfrm xmlns:a="http://schemas.openxmlformats.org/drawingml/2006/main" rot="0">
            <a:off x="4659021" y="2583500"/>
            <a:ext cx="3111299" cy="1635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ctr">
              <a:lnSpc>
                <a:spcPct val="100000"/>
              </a:lnSpc>
              <a:spcBef>
                <a:spcPts val="0"/>
              </a:spcBef>
              <a:spcAft>
                <a:spcPts val="0"/>
              </a:spcAft>
              <a:buNone/>
            </a:pPr>
            <a:endParaRPr lang="zh-CN" altLang="en-US">
              <a:latin typeface="Albert Sans" pitchFamily="0" charset="0"/>
              <a:ea typeface="Albert Sans" pitchFamily="0" charset="0"/>
              <a:cs typeface="Albert Sans" pitchFamily="0" charset="0"/>
              <a:sym typeface="Albert Sans" pitchFamily="0" charset="0"/>
            </a:endParaRPr>
          </a:p>
        </p:txBody>
      </p:sp>
      <p:sp>
        <p:nvSpPr>
          <p:cNvPr id="588" name="文本框"/>
          <p:cNvSpPr>
            <a:spLocks xmlns:a="http://schemas.openxmlformats.org/drawingml/2006/main" noGrp="1"/>
          </p:cNvSpPr>
          <p:nvPr>
            <p:ph type="title"/>
          </p:nvPr>
        </p:nvSpPr>
        <p:spPr>
          <a:xfrm xmlns:a="http://schemas.openxmlformats.org/drawingml/2006/main" rot="0">
            <a:off x="720000" y="445025"/>
            <a:ext cx="7703999"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ctr">
              <a:spcBef>
                <a:spcPts val="0"/>
              </a:spcBef>
              <a:spcAft>
                <a:spcPts val="0"/>
              </a:spcAft>
              <a:buNone/>
            </a:pPr>
            <a:endParaRPr lang="zh-CN" altLang="en-US" sz="2800"/>
          </a:p>
        </p:txBody>
      </p:sp>
      <p:grpSp>
        <p:nvGrpSpPr>
          <p:cNvPr id="592" name="组合"/>
          <p:cNvGrpSpPr>
            <a:grpSpLocks xmlns:a="http://schemas.openxmlformats.org/drawingml/2006/main"/>
          </p:cNvGrpSpPr>
          <p:nvPr/>
        </p:nvGrpSpPr>
        <p:grpSpPr>
          <a:xfrm xmlns:a="http://schemas.openxmlformats.org/drawingml/2006/main">
            <a:off x="375610" y="1484267"/>
            <a:ext cx="8377068" cy="2711205"/>
            <a:chOff x="375610" y="1484267"/>
            <a:chExt cx="8377068" cy="2711205"/>
          </a:xfrm>
        </p:grpSpPr>
        <p:sp>
          <p:nvSpPr>
            <p:cNvPr id="589" name="曲线"/>
            <p:cNvSpPr>
              <a:spLocks xmlns:a="http://schemas.openxmlformats.org/drawingml/2006/main"/>
            </p:cNvSpPr>
            <p:nvPr/>
          </p:nvSpPr>
          <p:spPr>
            <a:xfrm xmlns:a="http://schemas.openxmlformats.org/drawingml/2006/main" rot="-6395770">
              <a:off x="1313495" y="4052095"/>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90" name="曲线"/>
            <p:cNvSpPr>
              <a:spLocks xmlns:a="http://schemas.openxmlformats.org/drawingml/2006/main"/>
            </p:cNvSpPr>
            <p:nvPr/>
          </p:nvSpPr>
          <p:spPr>
            <a:xfrm xmlns:a="http://schemas.openxmlformats.org/drawingml/2006/main" rot="9374665">
              <a:off x="8623945" y="1970370"/>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591" name="曲线"/>
            <p:cNvSpPr>
              <a:spLocks xmlns:a="http://schemas.openxmlformats.org/drawingml/2006/main"/>
            </p:cNvSpPr>
            <p:nvPr/>
          </p:nvSpPr>
          <p:spPr>
            <a:xfrm xmlns:a="http://schemas.openxmlformats.org/drawingml/2006/main" rot="3065476">
              <a:off x="382933" y="1476945"/>
              <a:ext cx="128734" cy="143379"/>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grpSp>
      <p:grpSp>
        <p:nvGrpSpPr>
          <p:cNvPr id="611" name="组合"/>
          <p:cNvGrpSpPr>
            <a:grpSpLocks xmlns:a="http://schemas.openxmlformats.org/drawingml/2006/main"/>
          </p:cNvGrpSpPr>
          <p:nvPr/>
        </p:nvGrpSpPr>
        <p:grpSpPr>
          <a:xfrm xmlns:a="http://schemas.openxmlformats.org/drawingml/2006/main">
            <a:off x="557734" y="571231"/>
            <a:ext cx="2016364" cy="4199592"/>
            <a:chOff x="557734" y="571231"/>
            <a:chExt cx="2016364" cy="4199592"/>
          </a:xfrm>
        </p:grpSpPr>
        <p:grpSp>
          <p:nvGrpSpPr>
            <p:cNvPr id="601" name="组合"/>
            <p:cNvGrpSpPr>
              <a:grpSpLocks xmlns:a="http://schemas.openxmlformats.org/drawingml/2006/main"/>
            </p:cNvGrpSpPr>
            <p:nvPr/>
          </p:nvGrpSpPr>
          <p:grpSpPr>
            <a:xfrm xmlns:a="http://schemas.openxmlformats.org/drawingml/2006/main">
              <a:off x="2159109" y="4608506"/>
              <a:ext cx="414990" cy="162316"/>
              <a:chOff x="2159109" y="4608506"/>
              <a:chExt cx="414990" cy="162316"/>
            </a:xfrm>
          </p:grpSpPr>
          <p:sp>
            <p:nvSpPr>
              <p:cNvPr id="593" name="椭圆"/>
              <p:cNvSpPr>
                <a:spLocks xmlns:a="http://schemas.openxmlformats.org/drawingml/2006/main"/>
              </p:cNvSpPr>
              <p:nvPr/>
            </p:nvSpPr>
            <p:spPr>
              <a:xfrm xmlns:a="http://schemas.openxmlformats.org/drawingml/2006/main" rot="5400000">
                <a:off x="2547999" y="46085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4" name="椭圆"/>
              <p:cNvSpPr>
                <a:spLocks xmlns:a="http://schemas.openxmlformats.org/drawingml/2006/main"/>
              </p:cNvSpPr>
              <p:nvPr/>
            </p:nvSpPr>
            <p:spPr>
              <a:xfrm xmlns:a="http://schemas.openxmlformats.org/drawingml/2006/main" rot="5400000">
                <a:off x="2548000" y="47447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5" name="椭圆"/>
              <p:cNvSpPr>
                <a:spLocks xmlns:a="http://schemas.openxmlformats.org/drawingml/2006/main"/>
              </p:cNvSpPr>
              <p:nvPr/>
            </p:nvSpPr>
            <p:spPr>
              <a:xfrm xmlns:a="http://schemas.openxmlformats.org/drawingml/2006/main" rot="5400000">
                <a:off x="2418024" y="46085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6" name="椭圆"/>
              <p:cNvSpPr>
                <a:spLocks xmlns:a="http://schemas.openxmlformats.org/drawingml/2006/main"/>
              </p:cNvSpPr>
              <p:nvPr/>
            </p:nvSpPr>
            <p:spPr>
              <a:xfrm xmlns:a="http://schemas.openxmlformats.org/drawingml/2006/main" rot="5400000">
                <a:off x="2418023" y="47447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7" name="椭圆"/>
              <p:cNvSpPr>
                <a:spLocks xmlns:a="http://schemas.openxmlformats.org/drawingml/2006/main"/>
              </p:cNvSpPr>
              <p:nvPr/>
            </p:nvSpPr>
            <p:spPr>
              <a:xfrm xmlns:a="http://schemas.openxmlformats.org/drawingml/2006/main" rot="5400000">
                <a:off x="2289086" y="46085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8" name="椭圆"/>
              <p:cNvSpPr>
                <a:spLocks xmlns:a="http://schemas.openxmlformats.org/drawingml/2006/main"/>
              </p:cNvSpPr>
              <p:nvPr/>
            </p:nvSpPr>
            <p:spPr>
              <a:xfrm xmlns:a="http://schemas.openxmlformats.org/drawingml/2006/main" rot="5400000">
                <a:off x="2289087" y="47447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599" name="椭圆"/>
              <p:cNvSpPr>
                <a:spLocks xmlns:a="http://schemas.openxmlformats.org/drawingml/2006/main"/>
              </p:cNvSpPr>
              <p:nvPr/>
            </p:nvSpPr>
            <p:spPr>
              <a:xfrm xmlns:a="http://schemas.openxmlformats.org/drawingml/2006/main" rot="5400000">
                <a:off x="2159110" y="4608507"/>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0" name="椭圆"/>
              <p:cNvSpPr>
                <a:spLocks xmlns:a="http://schemas.openxmlformats.org/drawingml/2006/main"/>
              </p:cNvSpPr>
              <p:nvPr/>
            </p:nvSpPr>
            <p:spPr>
              <a:xfrm xmlns:a="http://schemas.openxmlformats.org/drawingml/2006/main" rot="5400000">
                <a:off x="2159109" y="47447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nvGrpSpPr>
            <p:cNvPr id="610" name="组合"/>
            <p:cNvGrpSpPr>
              <a:grpSpLocks xmlns:a="http://schemas.openxmlformats.org/drawingml/2006/main"/>
            </p:cNvGrpSpPr>
            <p:nvPr/>
          </p:nvGrpSpPr>
          <p:grpSpPr>
            <a:xfrm xmlns:a="http://schemas.openxmlformats.org/drawingml/2006/main">
              <a:off x="557734" y="571231"/>
              <a:ext cx="414990" cy="162316"/>
              <a:chOff x="557734" y="571231"/>
              <a:chExt cx="414990" cy="162316"/>
            </a:xfrm>
          </p:grpSpPr>
          <p:sp>
            <p:nvSpPr>
              <p:cNvPr id="602" name="椭圆"/>
              <p:cNvSpPr>
                <a:spLocks xmlns:a="http://schemas.openxmlformats.org/drawingml/2006/main"/>
              </p:cNvSpPr>
              <p:nvPr/>
            </p:nvSpPr>
            <p:spPr>
              <a:xfrm xmlns:a="http://schemas.openxmlformats.org/drawingml/2006/main" rot="5400000">
                <a:off x="946624" y="571231"/>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3" name="椭圆"/>
              <p:cNvSpPr>
                <a:spLocks xmlns:a="http://schemas.openxmlformats.org/drawingml/2006/main"/>
              </p:cNvSpPr>
              <p:nvPr/>
            </p:nvSpPr>
            <p:spPr>
              <a:xfrm xmlns:a="http://schemas.openxmlformats.org/drawingml/2006/main" rot="5400000">
                <a:off x="946624" y="7074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4" name="椭圆"/>
              <p:cNvSpPr>
                <a:spLocks xmlns:a="http://schemas.openxmlformats.org/drawingml/2006/main"/>
              </p:cNvSpPr>
              <p:nvPr/>
            </p:nvSpPr>
            <p:spPr>
              <a:xfrm xmlns:a="http://schemas.openxmlformats.org/drawingml/2006/main" rot="5400000">
                <a:off x="816649" y="5712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5" name="椭圆"/>
              <p:cNvSpPr>
                <a:spLocks xmlns:a="http://schemas.openxmlformats.org/drawingml/2006/main"/>
              </p:cNvSpPr>
              <p:nvPr/>
            </p:nvSpPr>
            <p:spPr>
              <a:xfrm xmlns:a="http://schemas.openxmlformats.org/drawingml/2006/main" rot="5400000">
                <a:off x="816648" y="7074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6" name="椭圆"/>
              <p:cNvSpPr>
                <a:spLocks xmlns:a="http://schemas.openxmlformats.org/drawingml/2006/main"/>
              </p:cNvSpPr>
              <p:nvPr/>
            </p:nvSpPr>
            <p:spPr>
              <a:xfrm xmlns:a="http://schemas.openxmlformats.org/drawingml/2006/main" rot="5400000">
                <a:off x="687711" y="571231"/>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7" name="椭圆"/>
              <p:cNvSpPr>
                <a:spLocks xmlns:a="http://schemas.openxmlformats.org/drawingml/2006/main"/>
              </p:cNvSpPr>
              <p:nvPr/>
            </p:nvSpPr>
            <p:spPr>
              <a:xfrm xmlns:a="http://schemas.openxmlformats.org/drawingml/2006/main" rot="5400000">
                <a:off x="687712" y="7074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8" name="椭圆"/>
              <p:cNvSpPr>
                <a:spLocks xmlns:a="http://schemas.openxmlformats.org/drawingml/2006/main"/>
              </p:cNvSpPr>
              <p:nvPr/>
            </p:nvSpPr>
            <p:spPr>
              <a:xfrm xmlns:a="http://schemas.openxmlformats.org/drawingml/2006/main" rot="5400000">
                <a:off x="557735" y="5712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09" name="椭圆"/>
              <p:cNvSpPr>
                <a:spLocks xmlns:a="http://schemas.openxmlformats.org/drawingml/2006/main"/>
              </p:cNvSpPr>
              <p:nvPr/>
            </p:nvSpPr>
            <p:spPr>
              <a:xfrm xmlns:a="http://schemas.openxmlformats.org/drawingml/2006/main" rot="5400000">
                <a:off x="557734" y="7074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grpSp>
        <p:nvGrpSpPr>
          <p:cNvPr id="614" name="组合"/>
          <p:cNvGrpSpPr>
            <a:grpSpLocks xmlns:a="http://schemas.openxmlformats.org/drawingml/2006/main"/>
          </p:cNvGrpSpPr>
          <p:nvPr/>
        </p:nvGrpSpPr>
        <p:grpSpPr>
          <a:xfrm xmlns:a="http://schemas.openxmlformats.org/drawingml/2006/main">
            <a:off x="-615982" y="-577738"/>
            <a:ext cx="10412658" cy="7740182"/>
            <a:chOff x="-615982" y="-577738"/>
            <a:chExt cx="10412658" cy="7740182"/>
          </a:xfrm>
        </p:grpSpPr>
        <p:sp>
          <p:nvSpPr>
            <p:cNvPr id="612" name="曲线"/>
            <p:cNvSpPr>
              <a:spLocks xmlns:a="http://schemas.openxmlformats.org/drawingml/2006/main"/>
            </p:cNvSpPr>
            <p:nvPr/>
          </p:nvSpPr>
          <p:spPr>
            <a:xfrm xmlns:a="http://schemas.openxmlformats.org/drawingml/2006/main" rot="-5400000">
              <a:off x="7793475" y="-577738"/>
              <a:ext cx="2003201" cy="1468150"/>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13" name="曲线"/>
            <p:cNvSpPr>
              <a:spLocks xmlns:a="http://schemas.openxmlformats.org/drawingml/2006/main"/>
            </p:cNvSpPr>
            <p:nvPr/>
          </p:nvSpPr>
          <p:spPr>
            <a:xfrm xmlns:a="http://schemas.openxmlformats.org/drawingml/2006/main" rot="2917493">
              <a:off x="-1079245" y="4156971"/>
              <a:ext cx="3468734" cy="254220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628" name="组合"/>
          <p:cNvGrpSpPr>
            <a:grpSpLocks xmlns:a="http://schemas.openxmlformats.org/drawingml/2006/main"/>
          </p:cNvGrpSpPr>
          <p:nvPr/>
        </p:nvGrpSpPr>
        <p:grpSpPr>
          <a:xfrm xmlns:a="http://schemas.openxmlformats.org/drawingml/2006/main">
            <a:off x="-281676" y="-506776"/>
            <a:ext cx="9882878" cy="4918390"/>
            <a:chOff x="-281676" y="-506776"/>
            <a:chExt cx="9882878" cy="4918390"/>
          </a:xfrm>
        </p:grpSpPr>
        <p:grpSp>
          <p:nvGrpSpPr>
            <p:cNvPr id="625" name="组合"/>
            <p:cNvGrpSpPr>
              <a:grpSpLocks xmlns:a="http://schemas.openxmlformats.org/drawingml/2006/main"/>
            </p:cNvGrpSpPr>
            <p:nvPr/>
          </p:nvGrpSpPr>
          <p:grpSpPr>
            <a:xfrm xmlns:a="http://schemas.openxmlformats.org/drawingml/2006/main" rot="-5134743">
              <a:off x="8239994" y="513034"/>
              <a:ext cx="1361207" cy="1115506"/>
              <a:chOff x="8239994" y="513034"/>
              <a:chExt cx="1361207" cy="1115506"/>
            </a:xfrm>
          </p:grpSpPr>
          <p:sp>
            <p:nvSpPr>
              <p:cNvPr id="615" name="曲线"/>
              <p:cNvSpPr>
                <a:spLocks xmlns:a="http://schemas.openxmlformats.org/drawingml/2006/main"/>
              </p:cNvSpPr>
              <p:nvPr/>
            </p:nvSpPr>
            <p:spPr>
              <a:xfrm xmlns:a="http://schemas.openxmlformats.org/drawingml/2006/main" rot="0">
                <a:off x="8270722" y="520717"/>
                <a:ext cx="419423" cy="379518"/>
              </a:xfrm>
              <a:custGeom xmlns:a="http://schemas.openxmlformats.org/drawingml/2006/main">
                <a:gdLst>
                  <a:gd name="T1" fmla="*/ 0 w 21600"/>
                  <a:gd name="T2" fmla="*/ 0 h 21600"/>
                  <a:gd name="T3" fmla="*/ 21600 w 21600"/>
                  <a:gd name="T4" fmla="*/ 21600 h 21600"/>
                </a:gdLst>
                <a:rect l="T1" t="T2" r="T3" b="T4"/>
                <a:pathLst>
                  <a:path w="21600" h="21600">
                    <a:moveTo>
                      <a:pt x="20886" y="18900"/>
                    </a:moveTo>
                    <a:cubicBezTo>
                      <a:pt x="20886" y="18900"/>
                      <a:pt x="12532" y="21600"/>
                      <a:pt x="7743" y="17325"/>
                    </a:cubicBezTo>
                    <a:cubicBezTo>
                      <a:pt x="3056" y="12937"/>
                      <a:pt x="2547" y="5737"/>
                      <a:pt x="0" y="1575"/>
                    </a:cubicBezTo>
                    <a:cubicBezTo>
                      <a:pt x="0" y="1575"/>
                      <a:pt x="9271" y="0"/>
                      <a:pt x="16098" y="5512"/>
                    </a:cubicBezTo>
                    <a:cubicBezTo>
                      <a:pt x="21600" y="9899"/>
                      <a:pt x="20886" y="18900"/>
                      <a:pt x="20886" y="189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16" name="曲线"/>
              <p:cNvSpPr>
                <a:spLocks xmlns:a="http://schemas.openxmlformats.org/drawingml/2006/main"/>
              </p:cNvSpPr>
              <p:nvPr/>
            </p:nvSpPr>
            <p:spPr>
              <a:xfrm xmlns:a="http://schemas.openxmlformats.org/drawingml/2006/main" rot="0">
                <a:off x="8727018" y="513034"/>
                <a:ext cx="310342" cy="433295"/>
              </a:xfrm>
              <a:custGeom xmlns:a="http://schemas.openxmlformats.org/drawingml/2006/main">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17" name="曲线"/>
              <p:cNvSpPr>
                <a:spLocks xmlns:a="http://schemas.openxmlformats.org/drawingml/2006/main"/>
              </p:cNvSpPr>
              <p:nvPr/>
            </p:nvSpPr>
            <p:spPr>
              <a:xfrm xmlns:a="http://schemas.openxmlformats.org/drawingml/2006/main" rot="0">
                <a:off x="8239994" y="926355"/>
                <a:ext cx="485486" cy="262743"/>
              </a:xfrm>
              <a:custGeom xmlns:a="http://schemas.openxmlformats.org/drawingml/2006/main">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18" name="曲线"/>
              <p:cNvSpPr>
                <a:spLocks xmlns:a="http://schemas.openxmlformats.org/drawingml/2006/main"/>
              </p:cNvSpPr>
              <p:nvPr/>
            </p:nvSpPr>
            <p:spPr>
              <a:xfrm xmlns:a="http://schemas.openxmlformats.org/drawingml/2006/main" rot="0">
                <a:off x="9048114" y="737365"/>
                <a:ext cx="271934" cy="419467"/>
              </a:xfrm>
              <a:custGeom xmlns:a="http://schemas.openxmlformats.org/drawingml/2006/main">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19" name="曲线"/>
              <p:cNvSpPr>
                <a:spLocks xmlns:a="http://schemas.openxmlformats.org/drawingml/2006/main"/>
              </p:cNvSpPr>
              <p:nvPr/>
            </p:nvSpPr>
            <p:spPr>
              <a:xfrm xmlns:a="http://schemas.openxmlformats.org/drawingml/2006/main" rot="0">
                <a:off x="8625619" y="1202926"/>
                <a:ext cx="447078" cy="247378"/>
              </a:xfrm>
              <a:custGeom xmlns:a="http://schemas.openxmlformats.org/drawingml/2006/main">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40"/>
                    </a:cubicBezTo>
                    <a:cubicBezTo>
                      <a:pt x="0" y="8640"/>
                      <a:pt x="5543" y="21599"/>
                      <a:pt x="12807" y="20044"/>
                    </a:cubicBezTo>
                    <a:cubicBezTo>
                      <a:pt x="17299" y="19008"/>
                      <a:pt x="21600" y="10713"/>
                      <a:pt x="21600" y="10713"/>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620" name="曲线"/>
              <p:cNvSpPr>
                <a:spLocks xmlns:a="http://schemas.openxmlformats.org/drawingml/2006/main"/>
              </p:cNvSpPr>
              <p:nvPr/>
            </p:nvSpPr>
            <p:spPr>
              <a:xfrm xmlns:a="http://schemas.openxmlformats.org/drawingml/2006/main" rot="0">
                <a:off x="8270722" y="548374"/>
                <a:ext cx="1330480" cy="108016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621" name="曲线"/>
              <p:cNvSpPr>
                <a:spLocks xmlns:a="http://schemas.openxmlformats.org/drawingml/2006/main"/>
              </p:cNvSpPr>
              <p:nvPr/>
            </p:nvSpPr>
            <p:spPr>
              <a:xfrm xmlns:a="http://schemas.openxmlformats.org/drawingml/2006/main" rot="0">
                <a:off x="8239994" y="1030836"/>
                <a:ext cx="706721" cy="56851"/>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622" name="曲线"/>
              <p:cNvSpPr>
                <a:spLocks xmlns:a="http://schemas.openxmlformats.org/drawingml/2006/main"/>
              </p:cNvSpPr>
              <p:nvPr/>
            </p:nvSpPr>
            <p:spPr>
              <a:xfrm xmlns:a="http://schemas.openxmlformats.org/drawingml/2006/main" rot="0">
                <a:off x="8848389" y="513034"/>
                <a:ext cx="153635" cy="62843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200"/>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623" name="曲线"/>
              <p:cNvSpPr>
                <a:spLocks xmlns:a="http://schemas.openxmlformats.org/drawingml/2006/main"/>
              </p:cNvSpPr>
              <p:nvPr/>
            </p:nvSpPr>
            <p:spPr>
              <a:xfrm xmlns:a="http://schemas.openxmlformats.org/drawingml/2006/main" rot="0">
                <a:off x="8625619" y="1301262"/>
                <a:ext cx="616076" cy="52241"/>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5974" y="6646"/>
                      <a:pt x="11598" y="6646"/>
                    </a:cubicBezTo>
                    <a:cubicBezTo>
                      <a:pt x="7153" y="6646"/>
                      <a:pt x="0" y="0"/>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624" name="曲线"/>
              <p:cNvSpPr>
                <a:spLocks xmlns:a="http://schemas.openxmlformats.org/drawingml/2006/main"/>
              </p:cNvSpPr>
              <p:nvPr/>
            </p:nvSpPr>
            <p:spPr>
              <a:xfrm xmlns:a="http://schemas.openxmlformats.org/drawingml/2006/main" rot="0">
                <a:off x="9154124" y="737364"/>
                <a:ext cx="135198" cy="653016"/>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400" y="8247"/>
                      <a:pt x="0" y="0"/>
                      <a:pt x="0" y="0"/>
                    </a:cubicBezTo>
                  </a:path>
                </a:pathLst>
              </a:custGeom>
              <a:noFill xmlns:a="http://schemas.openxmlformats.org/drawingml/2006/main"/>
              <a:ln xmlns:a="http://schemas.openxmlformats.org/drawingml/2006/main" w="9525" cmpd="sng" cap="flat">
                <a:solidFill>
                  <a:srgbClr val="8CA861"/>
                </a:solidFill>
                <a:prstDash val="solid"/>
                <a:miter/>
              </a:ln>
            </p:spPr>
          </p:sp>
        </p:grpSp>
        <p:sp>
          <p:nvSpPr>
            <p:cNvPr id="626" name="曲线"/>
            <p:cNvSpPr>
              <a:spLocks xmlns:a="http://schemas.openxmlformats.org/drawingml/2006/main"/>
            </p:cNvSpPr>
            <p:nvPr/>
          </p:nvSpPr>
          <p:spPr>
            <a:xfrm xmlns:a="http://schemas.openxmlformats.org/drawingml/2006/main" rot="-5400000">
              <a:off x="7827100" y="-506776"/>
              <a:ext cx="710883" cy="1445138"/>
            </a:xfrm>
            <a:custGeom xmlns:a="http://schemas.openxmlformats.org/drawingml/2006/main">
              <a:gdLst>
                <a:gd name="T1" fmla="*/ 0 w 21600"/>
                <a:gd name="T2" fmla="*/ 0 h 21600"/>
                <a:gd name="T3" fmla="*/ 21600 w 21600"/>
                <a:gd name="T4" fmla="*/ 21600 h 21600"/>
              </a:gdLst>
              <a:rect l="T1" t="T2" r="T3" b="T4"/>
              <a:pathLst>
                <a:path w="21600" h="21600">
                  <a:moveTo>
                    <a:pt x="20418" y="21600"/>
                  </a:moveTo>
                  <a:cubicBezTo>
                    <a:pt x="20250" y="21600"/>
                    <a:pt x="20081" y="21516"/>
                    <a:pt x="19912" y="21433"/>
                  </a:cubicBezTo>
                  <a:cubicBezTo>
                    <a:pt x="19912" y="21433"/>
                    <a:pt x="19912" y="21433"/>
                    <a:pt x="19912" y="21433"/>
                  </a:cubicBezTo>
                  <a:cubicBezTo>
                    <a:pt x="17887" y="20436"/>
                    <a:pt x="16200" y="19190"/>
                    <a:pt x="15187" y="17861"/>
                  </a:cubicBezTo>
                  <a:cubicBezTo>
                    <a:pt x="15018" y="17861"/>
                    <a:pt x="15018" y="17861"/>
                    <a:pt x="15018" y="17861"/>
                  </a:cubicBezTo>
                  <a:cubicBezTo>
                    <a:pt x="15018" y="17778"/>
                    <a:pt x="15018" y="17778"/>
                    <a:pt x="15018" y="17778"/>
                  </a:cubicBezTo>
                  <a:cubicBezTo>
                    <a:pt x="15018" y="17695"/>
                    <a:pt x="15018" y="17695"/>
                    <a:pt x="15018" y="17695"/>
                  </a:cubicBezTo>
                  <a:cubicBezTo>
                    <a:pt x="15018" y="17612"/>
                    <a:pt x="14849" y="17612"/>
                    <a:pt x="14849" y="17529"/>
                  </a:cubicBezTo>
                  <a:cubicBezTo>
                    <a:pt x="14849" y="17529"/>
                    <a:pt x="14849" y="17529"/>
                    <a:pt x="14849" y="17446"/>
                  </a:cubicBezTo>
                  <a:cubicBezTo>
                    <a:pt x="13500" y="17363"/>
                    <a:pt x="12149" y="17612"/>
                    <a:pt x="10968" y="17695"/>
                  </a:cubicBezTo>
                  <a:cubicBezTo>
                    <a:pt x="10631" y="17778"/>
                    <a:pt x="10293" y="17778"/>
                    <a:pt x="10124" y="17778"/>
                  </a:cubicBezTo>
                  <a:cubicBezTo>
                    <a:pt x="7931" y="18027"/>
                    <a:pt x="5568" y="18193"/>
                    <a:pt x="3374" y="18110"/>
                  </a:cubicBezTo>
                  <a:cubicBezTo>
                    <a:pt x="3037" y="18110"/>
                    <a:pt x="2700" y="18027"/>
                    <a:pt x="2362" y="18027"/>
                  </a:cubicBezTo>
                  <a:cubicBezTo>
                    <a:pt x="2362" y="18027"/>
                    <a:pt x="1349" y="17861"/>
                    <a:pt x="1687" y="17695"/>
                  </a:cubicBezTo>
                  <a:cubicBezTo>
                    <a:pt x="1856" y="17529"/>
                    <a:pt x="2025" y="17612"/>
                    <a:pt x="2362" y="17612"/>
                  </a:cubicBezTo>
                  <a:cubicBezTo>
                    <a:pt x="4387" y="17446"/>
                    <a:pt x="6243" y="17113"/>
                    <a:pt x="8099" y="16947"/>
                  </a:cubicBezTo>
                  <a:cubicBezTo>
                    <a:pt x="10293" y="16781"/>
                    <a:pt x="12487" y="16781"/>
                    <a:pt x="14512" y="17196"/>
                  </a:cubicBezTo>
                  <a:cubicBezTo>
                    <a:pt x="14512" y="17113"/>
                    <a:pt x="14512" y="17113"/>
                    <a:pt x="14512" y="17113"/>
                  </a:cubicBezTo>
                  <a:cubicBezTo>
                    <a:pt x="14006" y="16449"/>
                    <a:pt x="13668" y="15867"/>
                    <a:pt x="13331" y="15286"/>
                  </a:cubicBezTo>
                  <a:cubicBezTo>
                    <a:pt x="13331" y="15286"/>
                    <a:pt x="12993" y="15036"/>
                    <a:pt x="12487" y="14953"/>
                  </a:cubicBezTo>
                  <a:cubicBezTo>
                    <a:pt x="10631" y="14372"/>
                    <a:pt x="8099" y="14289"/>
                    <a:pt x="5906" y="13873"/>
                  </a:cubicBezTo>
                  <a:cubicBezTo>
                    <a:pt x="4387" y="13624"/>
                    <a:pt x="2531" y="13292"/>
                    <a:pt x="1349" y="12710"/>
                  </a:cubicBezTo>
                  <a:cubicBezTo>
                    <a:pt x="1349" y="12710"/>
                    <a:pt x="1181" y="12627"/>
                    <a:pt x="1181" y="12627"/>
                  </a:cubicBezTo>
                  <a:cubicBezTo>
                    <a:pt x="1181" y="12627"/>
                    <a:pt x="1181" y="12627"/>
                    <a:pt x="1181" y="12627"/>
                  </a:cubicBezTo>
                  <a:cubicBezTo>
                    <a:pt x="1181" y="12544"/>
                    <a:pt x="1181" y="12544"/>
                    <a:pt x="1181" y="12544"/>
                  </a:cubicBezTo>
                  <a:cubicBezTo>
                    <a:pt x="1181" y="12544"/>
                    <a:pt x="1181" y="12544"/>
                    <a:pt x="1181" y="12544"/>
                  </a:cubicBezTo>
                  <a:cubicBezTo>
                    <a:pt x="1012" y="12461"/>
                    <a:pt x="1012" y="12378"/>
                    <a:pt x="1181" y="12295"/>
                  </a:cubicBezTo>
                  <a:cubicBezTo>
                    <a:pt x="1349" y="12295"/>
                    <a:pt x="1518" y="12295"/>
                    <a:pt x="1687" y="12378"/>
                  </a:cubicBezTo>
                  <a:cubicBezTo>
                    <a:pt x="4556" y="12793"/>
                    <a:pt x="7762" y="12960"/>
                    <a:pt x="10631" y="13624"/>
                  </a:cubicBezTo>
                  <a:cubicBezTo>
                    <a:pt x="11475" y="13790"/>
                    <a:pt x="12487" y="14123"/>
                    <a:pt x="12993" y="14455"/>
                  </a:cubicBezTo>
                  <a:cubicBezTo>
                    <a:pt x="12993" y="14455"/>
                    <a:pt x="12993" y="14289"/>
                    <a:pt x="12993" y="14123"/>
                  </a:cubicBezTo>
                  <a:cubicBezTo>
                    <a:pt x="12656" y="13458"/>
                    <a:pt x="12487" y="12793"/>
                    <a:pt x="12318" y="12129"/>
                  </a:cubicBezTo>
                  <a:cubicBezTo>
                    <a:pt x="10293" y="11381"/>
                    <a:pt x="7762" y="10883"/>
                    <a:pt x="5568" y="10218"/>
                  </a:cubicBezTo>
                  <a:cubicBezTo>
                    <a:pt x="4387" y="9969"/>
                    <a:pt x="3206" y="9636"/>
                    <a:pt x="2193" y="9221"/>
                  </a:cubicBezTo>
                  <a:cubicBezTo>
                    <a:pt x="1349" y="8972"/>
                    <a:pt x="506" y="8723"/>
                    <a:pt x="0" y="8307"/>
                  </a:cubicBezTo>
                  <a:cubicBezTo>
                    <a:pt x="0" y="8224"/>
                    <a:pt x="0" y="8141"/>
                    <a:pt x="0" y="8141"/>
                  </a:cubicBezTo>
                  <a:cubicBezTo>
                    <a:pt x="0" y="8058"/>
                    <a:pt x="168" y="8058"/>
                    <a:pt x="506" y="8058"/>
                  </a:cubicBezTo>
                  <a:cubicBezTo>
                    <a:pt x="843" y="8141"/>
                    <a:pt x="1181" y="8224"/>
                    <a:pt x="1518" y="8307"/>
                  </a:cubicBezTo>
                  <a:cubicBezTo>
                    <a:pt x="4387" y="8889"/>
                    <a:pt x="7593" y="9387"/>
                    <a:pt x="10124" y="10384"/>
                  </a:cubicBezTo>
                  <a:cubicBezTo>
                    <a:pt x="10968" y="10716"/>
                    <a:pt x="11643" y="11049"/>
                    <a:pt x="12149" y="11464"/>
                  </a:cubicBezTo>
                  <a:cubicBezTo>
                    <a:pt x="12149" y="11464"/>
                    <a:pt x="12149" y="11464"/>
                    <a:pt x="12149" y="11464"/>
                  </a:cubicBezTo>
                  <a:cubicBezTo>
                    <a:pt x="11981" y="10716"/>
                    <a:pt x="11812" y="9969"/>
                    <a:pt x="11643" y="9304"/>
                  </a:cubicBezTo>
                  <a:cubicBezTo>
                    <a:pt x="11475" y="8889"/>
                    <a:pt x="11475" y="8889"/>
                    <a:pt x="11475" y="8889"/>
                  </a:cubicBezTo>
                  <a:cubicBezTo>
                    <a:pt x="11475" y="8889"/>
                    <a:pt x="11475" y="8889"/>
                    <a:pt x="11137" y="8723"/>
                  </a:cubicBezTo>
                  <a:cubicBezTo>
                    <a:pt x="11137" y="8723"/>
                    <a:pt x="10968" y="8723"/>
                    <a:pt x="10968" y="8723"/>
                  </a:cubicBezTo>
                  <a:cubicBezTo>
                    <a:pt x="10968" y="8640"/>
                    <a:pt x="10800" y="8640"/>
                    <a:pt x="10800" y="8640"/>
                  </a:cubicBezTo>
                  <a:cubicBezTo>
                    <a:pt x="9450" y="8141"/>
                    <a:pt x="7762" y="7892"/>
                    <a:pt x="6412" y="7393"/>
                  </a:cubicBezTo>
                  <a:cubicBezTo>
                    <a:pt x="5062" y="6978"/>
                    <a:pt x="3881" y="6396"/>
                    <a:pt x="2700" y="5815"/>
                  </a:cubicBezTo>
                  <a:cubicBezTo>
                    <a:pt x="2700" y="5815"/>
                    <a:pt x="2700" y="5815"/>
                    <a:pt x="2700" y="5815"/>
                  </a:cubicBezTo>
                  <a:cubicBezTo>
                    <a:pt x="2531" y="5732"/>
                    <a:pt x="2193" y="5566"/>
                    <a:pt x="2362" y="5483"/>
                  </a:cubicBezTo>
                  <a:cubicBezTo>
                    <a:pt x="2531" y="5400"/>
                    <a:pt x="2868" y="5483"/>
                    <a:pt x="3037" y="5566"/>
                  </a:cubicBezTo>
                  <a:cubicBezTo>
                    <a:pt x="3037" y="5566"/>
                    <a:pt x="3543" y="5649"/>
                    <a:pt x="4049" y="5732"/>
                  </a:cubicBezTo>
                  <a:cubicBezTo>
                    <a:pt x="6750" y="6480"/>
                    <a:pt x="9618" y="7061"/>
                    <a:pt x="11306" y="8390"/>
                  </a:cubicBezTo>
                  <a:cubicBezTo>
                    <a:pt x="11475" y="8390"/>
                    <a:pt x="11475" y="8390"/>
                    <a:pt x="11475" y="8390"/>
                  </a:cubicBezTo>
                  <a:cubicBezTo>
                    <a:pt x="11137" y="7476"/>
                    <a:pt x="10968" y="6646"/>
                    <a:pt x="10631" y="5732"/>
                  </a:cubicBezTo>
                  <a:cubicBezTo>
                    <a:pt x="10631" y="5732"/>
                    <a:pt x="10631" y="5732"/>
                    <a:pt x="10631" y="5732"/>
                  </a:cubicBezTo>
                  <a:cubicBezTo>
                    <a:pt x="10293" y="5150"/>
                    <a:pt x="9787" y="4652"/>
                    <a:pt x="9281" y="4153"/>
                  </a:cubicBezTo>
                  <a:cubicBezTo>
                    <a:pt x="8268" y="3073"/>
                    <a:pt x="7256" y="2076"/>
                    <a:pt x="6750" y="913"/>
                  </a:cubicBezTo>
                  <a:cubicBezTo>
                    <a:pt x="6581" y="664"/>
                    <a:pt x="6581" y="498"/>
                    <a:pt x="6412" y="249"/>
                  </a:cubicBezTo>
                  <a:cubicBezTo>
                    <a:pt x="6581" y="83"/>
                    <a:pt x="6581" y="83"/>
                    <a:pt x="6581" y="83"/>
                  </a:cubicBezTo>
                  <a:cubicBezTo>
                    <a:pt x="6581" y="83"/>
                    <a:pt x="6581" y="83"/>
                    <a:pt x="6750" y="0"/>
                  </a:cubicBezTo>
                  <a:cubicBezTo>
                    <a:pt x="6918" y="0"/>
                    <a:pt x="7087" y="166"/>
                    <a:pt x="7256" y="249"/>
                  </a:cubicBezTo>
                  <a:cubicBezTo>
                    <a:pt x="9618" y="1744"/>
                    <a:pt x="11306" y="3489"/>
                    <a:pt x="11812" y="5400"/>
                  </a:cubicBezTo>
                  <a:cubicBezTo>
                    <a:pt x="11812" y="5981"/>
                    <a:pt x="11981" y="6563"/>
                    <a:pt x="11812" y="7144"/>
                  </a:cubicBezTo>
                  <a:cubicBezTo>
                    <a:pt x="11812" y="7227"/>
                    <a:pt x="11812" y="7310"/>
                    <a:pt x="11812" y="7393"/>
                  </a:cubicBezTo>
                  <a:cubicBezTo>
                    <a:pt x="11812" y="7476"/>
                    <a:pt x="11812" y="7560"/>
                    <a:pt x="11812" y="7560"/>
                  </a:cubicBezTo>
                  <a:cubicBezTo>
                    <a:pt x="11812" y="7560"/>
                    <a:pt x="11812" y="7560"/>
                    <a:pt x="11812" y="7560"/>
                  </a:cubicBezTo>
                  <a:cubicBezTo>
                    <a:pt x="12825" y="6230"/>
                    <a:pt x="14681" y="5150"/>
                    <a:pt x="16537" y="4153"/>
                  </a:cubicBezTo>
                  <a:cubicBezTo>
                    <a:pt x="17043" y="3904"/>
                    <a:pt x="17381" y="3655"/>
                    <a:pt x="17887" y="3489"/>
                  </a:cubicBezTo>
                  <a:cubicBezTo>
                    <a:pt x="17887" y="3489"/>
                    <a:pt x="18056" y="3489"/>
                    <a:pt x="18225" y="3489"/>
                  </a:cubicBezTo>
                  <a:cubicBezTo>
                    <a:pt x="18393" y="3572"/>
                    <a:pt x="18393" y="3738"/>
                    <a:pt x="18393" y="3821"/>
                  </a:cubicBezTo>
                  <a:cubicBezTo>
                    <a:pt x="18393" y="3821"/>
                    <a:pt x="18393" y="3904"/>
                    <a:pt x="18225" y="3904"/>
                  </a:cubicBezTo>
                  <a:cubicBezTo>
                    <a:pt x="17887" y="5067"/>
                    <a:pt x="16031" y="6064"/>
                    <a:pt x="14343" y="6978"/>
                  </a:cubicBezTo>
                  <a:cubicBezTo>
                    <a:pt x="13500" y="7476"/>
                    <a:pt x="12487" y="8058"/>
                    <a:pt x="12149" y="8640"/>
                  </a:cubicBezTo>
                  <a:cubicBezTo>
                    <a:pt x="12149" y="8889"/>
                    <a:pt x="12149" y="8889"/>
                    <a:pt x="12149" y="8889"/>
                  </a:cubicBezTo>
                  <a:cubicBezTo>
                    <a:pt x="12149" y="8972"/>
                    <a:pt x="12318" y="8972"/>
                    <a:pt x="12149" y="9055"/>
                  </a:cubicBezTo>
                  <a:cubicBezTo>
                    <a:pt x="12149" y="9055"/>
                    <a:pt x="12149" y="9055"/>
                    <a:pt x="12149" y="9055"/>
                  </a:cubicBezTo>
                  <a:cubicBezTo>
                    <a:pt x="12318" y="9553"/>
                    <a:pt x="12318" y="10052"/>
                    <a:pt x="12487" y="10550"/>
                  </a:cubicBezTo>
                  <a:cubicBezTo>
                    <a:pt x="12487" y="10633"/>
                    <a:pt x="12487" y="10633"/>
                    <a:pt x="12487" y="10633"/>
                  </a:cubicBezTo>
                  <a:cubicBezTo>
                    <a:pt x="12487" y="10550"/>
                    <a:pt x="12487" y="10550"/>
                    <a:pt x="12487" y="10550"/>
                  </a:cubicBezTo>
                  <a:cubicBezTo>
                    <a:pt x="12993" y="9553"/>
                    <a:pt x="14174" y="8723"/>
                    <a:pt x="15524" y="8058"/>
                  </a:cubicBezTo>
                  <a:cubicBezTo>
                    <a:pt x="16537" y="7476"/>
                    <a:pt x="17887" y="7061"/>
                    <a:pt x="18900" y="6563"/>
                  </a:cubicBezTo>
                  <a:cubicBezTo>
                    <a:pt x="19068" y="6480"/>
                    <a:pt x="19068" y="6480"/>
                    <a:pt x="19237" y="6396"/>
                  </a:cubicBezTo>
                  <a:cubicBezTo>
                    <a:pt x="19406" y="6396"/>
                    <a:pt x="19575" y="6313"/>
                    <a:pt x="19743" y="6480"/>
                  </a:cubicBezTo>
                  <a:cubicBezTo>
                    <a:pt x="19743" y="6646"/>
                    <a:pt x="19743" y="6646"/>
                    <a:pt x="19743" y="6729"/>
                  </a:cubicBezTo>
                  <a:cubicBezTo>
                    <a:pt x="19575" y="6978"/>
                    <a:pt x="19406" y="7144"/>
                    <a:pt x="19237" y="7393"/>
                  </a:cubicBezTo>
                  <a:cubicBezTo>
                    <a:pt x="17887" y="8556"/>
                    <a:pt x="16368" y="9553"/>
                    <a:pt x="14681" y="10633"/>
                  </a:cubicBezTo>
                  <a:cubicBezTo>
                    <a:pt x="13837" y="11049"/>
                    <a:pt x="13162" y="11464"/>
                    <a:pt x="12825" y="12046"/>
                  </a:cubicBezTo>
                  <a:cubicBezTo>
                    <a:pt x="12825" y="12046"/>
                    <a:pt x="12825" y="12046"/>
                    <a:pt x="12825" y="12046"/>
                  </a:cubicBezTo>
                  <a:cubicBezTo>
                    <a:pt x="12993" y="12544"/>
                    <a:pt x="13162" y="13043"/>
                    <a:pt x="13331" y="13541"/>
                  </a:cubicBezTo>
                  <a:cubicBezTo>
                    <a:pt x="13331" y="13541"/>
                    <a:pt x="13331" y="13541"/>
                    <a:pt x="13331" y="13541"/>
                  </a:cubicBezTo>
                  <a:cubicBezTo>
                    <a:pt x="13331" y="13624"/>
                    <a:pt x="13331" y="13624"/>
                    <a:pt x="13331" y="13624"/>
                  </a:cubicBezTo>
                  <a:cubicBezTo>
                    <a:pt x="13837" y="12461"/>
                    <a:pt x="15862" y="11547"/>
                    <a:pt x="17718" y="10716"/>
                  </a:cubicBezTo>
                  <a:cubicBezTo>
                    <a:pt x="18225" y="10467"/>
                    <a:pt x="18562" y="10301"/>
                    <a:pt x="18900" y="10135"/>
                  </a:cubicBezTo>
                  <a:cubicBezTo>
                    <a:pt x="19068" y="10052"/>
                    <a:pt x="19406" y="9969"/>
                    <a:pt x="19575" y="9886"/>
                  </a:cubicBezTo>
                  <a:cubicBezTo>
                    <a:pt x="19743" y="9720"/>
                    <a:pt x="19912" y="9636"/>
                    <a:pt x="20250" y="9553"/>
                  </a:cubicBezTo>
                  <a:cubicBezTo>
                    <a:pt x="20250" y="9470"/>
                    <a:pt x="20587" y="9470"/>
                    <a:pt x="20756" y="9553"/>
                  </a:cubicBezTo>
                  <a:cubicBezTo>
                    <a:pt x="20756" y="9636"/>
                    <a:pt x="20756" y="9636"/>
                    <a:pt x="20756" y="9636"/>
                  </a:cubicBezTo>
                  <a:cubicBezTo>
                    <a:pt x="20756" y="9720"/>
                    <a:pt x="20756" y="9720"/>
                    <a:pt x="20756" y="9720"/>
                  </a:cubicBezTo>
                  <a:cubicBezTo>
                    <a:pt x="20756" y="10467"/>
                    <a:pt x="19575" y="11132"/>
                    <a:pt x="18731" y="11630"/>
                  </a:cubicBezTo>
                  <a:cubicBezTo>
                    <a:pt x="17549" y="12461"/>
                    <a:pt x="16031" y="13126"/>
                    <a:pt x="14849" y="13956"/>
                  </a:cubicBezTo>
                  <a:cubicBezTo>
                    <a:pt x="14343" y="14289"/>
                    <a:pt x="14006" y="14538"/>
                    <a:pt x="13837" y="14953"/>
                  </a:cubicBezTo>
                  <a:cubicBezTo>
                    <a:pt x="13837" y="14953"/>
                    <a:pt x="13837" y="14953"/>
                    <a:pt x="13837" y="14953"/>
                  </a:cubicBezTo>
                  <a:cubicBezTo>
                    <a:pt x="14174" y="15535"/>
                    <a:pt x="14512" y="16200"/>
                    <a:pt x="14849" y="16781"/>
                  </a:cubicBezTo>
                  <a:cubicBezTo>
                    <a:pt x="14849" y="16781"/>
                    <a:pt x="14849" y="16615"/>
                    <a:pt x="15018" y="16449"/>
                  </a:cubicBezTo>
                  <a:cubicBezTo>
                    <a:pt x="15356" y="15701"/>
                    <a:pt x="16368" y="15120"/>
                    <a:pt x="17212" y="14538"/>
                  </a:cubicBezTo>
                  <a:cubicBezTo>
                    <a:pt x="18393" y="13790"/>
                    <a:pt x="19743" y="13043"/>
                    <a:pt x="20924" y="12378"/>
                  </a:cubicBezTo>
                  <a:cubicBezTo>
                    <a:pt x="21093" y="12295"/>
                    <a:pt x="21262" y="12129"/>
                    <a:pt x="21262" y="12129"/>
                  </a:cubicBezTo>
                  <a:cubicBezTo>
                    <a:pt x="21262" y="12129"/>
                    <a:pt x="21431" y="12129"/>
                    <a:pt x="21600" y="12129"/>
                  </a:cubicBezTo>
                  <a:cubicBezTo>
                    <a:pt x="21600" y="12212"/>
                    <a:pt x="21600" y="12378"/>
                    <a:pt x="21600" y="12378"/>
                  </a:cubicBezTo>
                  <a:cubicBezTo>
                    <a:pt x="20587" y="13873"/>
                    <a:pt x="18900" y="15203"/>
                    <a:pt x="17043" y="16532"/>
                  </a:cubicBezTo>
                  <a:cubicBezTo>
                    <a:pt x="16537" y="16864"/>
                    <a:pt x="15862" y="17196"/>
                    <a:pt x="15524" y="17612"/>
                  </a:cubicBezTo>
                  <a:cubicBezTo>
                    <a:pt x="15524" y="17695"/>
                    <a:pt x="15524" y="17695"/>
                    <a:pt x="15524" y="17695"/>
                  </a:cubicBezTo>
                  <a:cubicBezTo>
                    <a:pt x="16537" y="19024"/>
                    <a:pt x="18225" y="20270"/>
                    <a:pt x="20250" y="21267"/>
                  </a:cubicBezTo>
                  <a:cubicBezTo>
                    <a:pt x="20250" y="21350"/>
                    <a:pt x="20250" y="21350"/>
                    <a:pt x="20250" y="21350"/>
                  </a:cubicBezTo>
                  <a:cubicBezTo>
                    <a:pt x="20418" y="21433"/>
                    <a:pt x="20418" y="21350"/>
                    <a:pt x="20418" y="21516"/>
                  </a:cubicBezTo>
                  <a:cubicBezTo>
                    <a:pt x="20418" y="21516"/>
                    <a:pt x="20418" y="21516"/>
                    <a:pt x="20418"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627" name="曲线"/>
            <p:cNvSpPr>
              <a:spLocks xmlns:a="http://schemas.openxmlformats.org/drawingml/2006/main"/>
            </p:cNvSpPr>
            <p:nvPr/>
          </p:nvSpPr>
          <p:spPr>
            <a:xfrm xmlns:a="http://schemas.openxmlformats.org/drawingml/2006/main" rot="1517328">
              <a:off x="-281676" y="3172689"/>
              <a:ext cx="867530" cy="1238925"/>
            </a:xfrm>
            <a:custGeom xmlns:a="http://schemas.openxmlformats.org/drawingml/2006/main">
              <a:gdLst>
                <a:gd name="T1" fmla="*/ 0 w 21600"/>
                <a:gd name="T2" fmla="*/ 0 h 21600"/>
                <a:gd name="T3" fmla="*/ 21600 w 21600"/>
                <a:gd name="T4" fmla="*/ 21600 h 21600"/>
              </a:gdLst>
              <a:rect l="T1" t="T2" r="T3" b="T4"/>
              <a:pathLst>
                <a:path w="21600" h="21600">
                  <a:moveTo>
                    <a:pt x="14236" y="5974"/>
                  </a:moveTo>
                  <a:cubicBezTo>
                    <a:pt x="14236" y="5859"/>
                    <a:pt x="14236" y="5859"/>
                    <a:pt x="14236" y="5859"/>
                  </a:cubicBezTo>
                  <a:cubicBezTo>
                    <a:pt x="14072" y="5629"/>
                    <a:pt x="14072" y="5400"/>
                    <a:pt x="14072" y="5285"/>
                  </a:cubicBezTo>
                  <a:cubicBezTo>
                    <a:pt x="14072" y="5285"/>
                    <a:pt x="14072" y="5285"/>
                    <a:pt x="14072" y="5285"/>
                  </a:cubicBezTo>
                  <a:cubicBezTo>
                    <a:pt x="13909" y="4365"/>
                    <a:pt x="14072" y="3331"/>
                    <a:pt x="14727" y="2527"/>
                  </a:cubicBezTo>
                  <a:cubicBezTo>
                    <a:pt x="15218" y="1608"/>
                    <a:pt x="16200" y="919"/>
                    <a:pt x="17018" y="229"/>
                  </a:cubicBezTo>
                  <a:cubicBezTo>
                    <a:pt x="17018" y="114"/>
                    <a:pt x="17181" y="0"/>
                    <a:pt x="17509" y="229"/>
                  </a:cubicBezTo>
                  <a:cubicBezTo>
                    <a:pt x="17672" y="344"/>
                    <a:pt x="17672" y="574"/>
                    <a:pt x="17836" y="804"/>
                  </a:cubicBezTo>
                  <a:cubicBezTo>
                    <a:pt x="17836" y="804"/>
                    <a:pt x="17836" y="919"/>
                    <a:pt x="17836" y="1034"/>
                  </a:cubicBezTo>
                  <a:cubicBezTo>
                    <a:pt x="18000" y="1953"/>
                    <a:pt x="18000" y="2987"/>
                    <a:pt x="17345" y="3791"/>
                  </a:cubicBezTo>
                  <a:cubicBezTo>
                    <a:pt x="16690" y="4825"/>
                    <a:pt x="15545" y="5629"/>
                    <a:pt x="14563" y="6434"/>
                  </a:cubicBezTo>
                  <a:cubicBezTo>
                    <a:pt x="14400" y="6434"/>
                    <a:pt x="14400" y="6434"/>
                    <a:pt x="14400" y="6434"/>
                  </a:cubicBezTo>
                  <a:cubicBezTo>
                    <a:pt x="14400" y="6548"/>
                    <a:pt x="14400" y="6548"/>
                    <a:pt x="14400" y="6548"/>
                  </a:cubicBezTo>
                  <a:cubicBezTo>
                    <a:pt x="14236" y="6663"/>
                    <a:pt x="14072" y="6893"/>
                    <a:pt x="13909" y="7008"/>
                  </a:cubicBezTo>
                  <a:cubicBezTo>
                    <a:pt x="15545" y="6089"/>
                    <a:pt x="17672" y="5514"/>
                    <a:pt x="19636" y="5400"/>
                  </a:cubicBezTo>
                  <a:cubicBezTo>
                    <a:pt x="20127" y="5400"/>
                    <a:pt x="20781" y="5514"/>
                    <a:pt x="21272" y="5629"/>
                  </a:cubicBezTo>
                  <a:cubicBezTo>
                    <a:pt x="21272" y="5629"/>
                    <a:pt x="21272" y="5629"/>
                    <a:pt x="21272" y="5629"/>
                  </a:cubicBezTo>
                  <a:cubicBezTo>
                    <a:pt x="21272" y="5744"/>
                    <a:pt x="21272" y="5744"/>
                    <a:pt x="21272" y="5744"/>
                  </a:cubicBezTo>
                  <a:cubicBezTo>
                    <a:pt x="21436" y="5744"/>
                    <a:pt x="21600" y="5744"/>
                    <a:pt x="21436" y="5974"/>
                  </a:cubicBezTo>
                  <a:cubicBezTo>
                    <a:pt x="21272" y="6204"/>
                    <a:pt x="20781" y="6434"/>
                    <a:pt x="20290" y="6663"/>
                  </a:cubicBezTo>
                  <a:cubicBezTo>
                    <a:pt x="20290" y="6663"/>
                    <a:pt x="19963" y="6893"/>
                    <a:pt x="19636" y="7008"/>
                  </a:cubicBezTo>
                  <a:cubicBezTo>
                    <a:pt x="18327" y="7697"/>
                    <a:pt x="16690" y="8042"/>
                    <a:pt x="15054" y="7927"/>
                  </a:cubicBezTo>
                  <a:cubicBezTo>
                    <a:pt x="14400" y="7927"/>
                    <a:pt x="13909" y="7812"/>
                    <a:pt x="13418" y="7582"/>
                  </a:cubicBezTo>
                  <a:cubicBezTo>
                    <a:pt x="12599" y="8502"/>
                    <a:pt x="11781" y="9191"/>
                    <a:pt x="10963" y="9995"/>
                  </a:cubicBezTo>
                  <a:cubicBezTo>
                    <a:pt x="12763" y="9306"/>
                    <a:pt x="15218" y="8961"/>
                    <a:pt x="17181" y="9306"/>
                  </a:cubicBezTo>
                  <a:cubicBezTo>
                    <a:pt x="17672" y="9421"/>
                    <a:pt x="18327" y="9536"/>
                    <a:pt x="18654" y="9765"/>
                  </a:cubicBezTo>
                  <a:cubicBezTo>
                    <a:pt x="18654" y="9765"/>
                    <a:pt x="18654" y="9765"/>
                    <a:pt x="18654" y="9765"/>
                  </a:cubicBezTo>
                  <a:cubicBezTo>
                    <a:pt x="18818" y="9765"/>
                    <a:pt x="18818" y="9765"/>
                    <a:pt x="18818" y="9765"/>
                  </a:cubicBezTo>
                  <a:cubicBezTo>
                    <a:pt x="18818" y="9765"/>
                    <a:pt x="18818" y="9765"/>
                    <a:pt x="18818" y="9880"/>
                  </a:cubicBezTo>
                  <a:cubicBezTo>
                    <a:pt x="18818" y="9880"/>
                    <a:pt x="18818" y="9880"/>
                    <a:pt x="18818" y="9880"/>
                  </a:cubicBezTo>
                  <a:cubicBezTo>
                    <a:pt x="18981" y="9880"/>
                    <a:pt x="18981" y="9995"/>
                    <a:pt x="18818" y="10110"/>
                  </a:cubicBezTo>
                  <a:cubicBezTo>
                    <a:pt x="18490" y="10455"/>
                    <a:pt x="17836" y="10570"/>
                    <a:pt x="17345" y="10799"/>
                  </a:cubicBezTo>
                  <a:cubicBezTo>
                    <a:pt x="16036" y="11374"/>
                    <a:pt x="14727" y="11604"/>
                    <a:pt x="13418" y="11604"/>
                  </a:cubicBezTo>
                  <a:cubicBezTo>
                    <a:pt x="12272" y="11604"/>
                    <a:pt x="11290" y="11259"/>
                    <a:pt x="10472" y="10799"/>
                  </a:cubicBezTo>
                  <a:cubicBezTo>
                    <a:pt x="10309" y="10799"/>
                    <a:pt x="10309" y="10685"/>
                    <a:pt x="10309" y="10685"/>
                  </a:cubicBezTo>
                  <a:cubicBezTo>
                    <a:pt x="10145" y="10799"/>
                    <a:pt x="10145" y="10799"/>
                    <a:pt x="9981" y="10914"/>
                  </a:cubicBezTo>
                  <a:cubicBezTo>
                    <a:pt x="9000" y="11834"/>
                    <a:pt x="8181" y="12868"/>
                    <a:pt x="7527" y="14017"/>
                  </a:cubicBezTo>
                  <a:cubicBezTo>
                    <a:pt x="7690" y="13902"/>
                    <a:pt x="7854" y="13902"/>
                    <a:pt x="8018" y="13787"/>
                  </a:cubicBezTo>
                  <a:cubicBezTo>
                    <a:pt x="9654" y="13212"/>
                    <a:pt x="11618" y="12982"/>
                    <a:pt x="13581" y="13212"/>
                  </a:cubicBezTo>
                  <a:cubicBezTo>
                    <a:pt x="14236" y="13327"/>
                    <a:pt x="15054" y="13557"/>
                    <a:pt x="15545" y="13902"/>
                  </a:cubicBezTo>
                  <a:cubicBezTo>
                    <a:pt x="15709" y="13902"/>
                    <a:pt x="15709" y="13902"/>
                    <a:pt x="15709" y="13902"/>
                  </a:cubicBezTo>
                  <a:cubicBezTo>
                    <a:pt x="15709" y="14017"/>
                    <a:pt x="15872" y="14131"/>
                    <a:pt x="15872" y="14131"/>
                  </a:cubicBezTo>
                  <a:cubicBezTo>
                    <a:pt x="15872" y="14361"/>
                    <a:pt x="16036" y="14246"/>
                    <a:pt x="15709" y="14361"/>
                  </a:cubicBezTo>
                  <a:cubicBezTo>
                    <a:pt x="14072" y="15165"/>
                    <a:pt x="11945" y="15510"/>
                    <a:pt x="9818" y="15395"/>
                  </a:cubicBezTo>
                  <a:cubicBezTo>
                    <a:pt x="8836" y="15395"/>
                    <a:pt x="8018" y="15051"/>
                    <a:pt x="7363" y="14591"/>
                  </a:cubicBezTo>
                  <a:cubicBezTo>
                    <a:pt x="7200" y="14591"/>
                    <a:pt x="7200" y="14591"/>
                    <a:pt x="7200" y="14476"/>
                  </a:cubicBezTo>
                  <a:cubicBezTo>
                    <a:pt x="6545" y="15395"/>
                    <a:pt x="6218" y="16314"/>
                    <a:pt x="5890" y="17234"/>
                  </a:cubicBezTo>
                  <a:cubicBezTo>
                    <a:pt x="5563" y="18382"/>
                    <a:pt x="5563" y="19531"/>
                    <a:pt x="5727" y="20680"/>
                  </a:cubicBezTo>
                  <a:cubicBezTo>
                    <a:pt x="5727" y="20910"/>
                    <a:pt x="5727" y="21140"/>
                    <a:pt x="5890" y="21485"/>
                  </a:cubicBezTo>
                  <a:cubicBezTo>
                    <a:pt x="5727" y="21600"/>
                    <a:pt x="5727" y="21600"/>
                    <a:pt x="5727" y="21600"/>
                  </a:cubicBezTo>
                  <a:cubicBezTo>
                    <a:pt x="5727" y="21600"/>
                    <a:pt x="5727" y="21600"/>
                    <a:pt x="5727" y="21600"/>
                  </a:cubicBezTo>
                  <a:cubicBezTo>
                    <a:pt x="5563" y="21485"/>
                    <a:pt x="5563" y="21485"/>
                    <a:pt x="5563" y="21485"/>
                  </a:cubicBezTo>
                  <a:cubicBezTo>
                    <a:pt x="5563" y="21255"/>
                    <a:pt x="5400" y="21025"/>
                    <a:pt x="5400" y="20795"/>
                  </a:cubicBezTo>
                  <a:cubicBezTo>
                    <a:pt x="5400" y="20680"/>
                    <a:pt x="5400" y="20680"/>
                    <a:pt x="5400" y="20680"/>
                  </a:cubicBezTo>
                  <a:cubicBezTo>
                    <a:pt x="5072" y="19072"/>
                    <a:pt x="5236" y="17348"/>
                    <a:pt x="5890" y="15855"/>
                  </a:cubicBezTo>
                  <a:cubicBezTo>
                    <a:pt x="5890" y="15740"/>
                    <a:pt x="6054" y="15740"/>
                    <a:pt x="6054" y="15740"/>
                  </a:cubicBezTo>
                  <a:cubicBezTo>
                    <a:pt x="3436" y="15855"/>
                    <a:pt x="981" y="14476"/>
                    <a:pt x="327" y="12753"/>
                  </a:cubicBezTo>
                  <a:cubicBezTo>
                    <a:pt x="327" y="12408"/>
                    <a:pt x="163" y="11948"/>
                    <a:pt x="163" y="11604"/>
                  </a:cubicBezTo>
                  <a:cubicBezTo>
                    <a:pt x="0" y="11489"/>
                    <a:pt x="490" y="11374"/>
                    <a:pt x="818" y="11374"/>
                  </a:cubicBezTo>
                  <a:cubicBezTo>
                    <a:pt x="1636" y="11374"/>
                    <a:pt x="2454" y="11604"/>
                    <a:pt x="3109" y="11948"/>
                  </a:cubicBezTo>
                  <a:cubicBezTo>
                    <a:pt x="4090" y="12293"/>
                    <a:pt x="4909" y="12753"/>
                    <a:pt x="5236" y="13442"/>
                  </a:cubicBezTo>
                  <a:cubicBezTo>
                    <a:pt x="5727" y="14017"/>
                    <a:pt x="5890" y="14706"/>
                    <a:pt x="6218" y="15280"/>
                  </a:cubicBezTo>
                  <a:cubicBezTo>
                    <a:pt x="6709" y="14131"/>
                    <a:pt x="7527" y="13097"/>
                    <a:pt x="8345" y="12178"/>
                  </a:cubicBezTo>
                  <a:cubicBezTo>
                    <a:pt x="7690" y="12178"/>
                    <a:pt x="7036" y="12063"/>
                    <a:pt x="6545" y="11834"/>
                  </a:cubicBezTo>
                  <a:cubicBezTo>
                    <a:pt x="4418" y="10914"/>
                    <a:pt x="3600" y="8961"/>
                    <a:pt x="3763" y="7697"/>
                  </a:cubicBezTo>
                  <a:cubicBezTo>
                    <a:pt x="3763" y="7582"/>
                    <a:pt x="3763" y="7008"/>
                    <a:pt x="4418" y="7008"/>
                  </a:cubicBezTo>
                  <a:cubicBezTo>
                    <a:pt x="4745" y="7123"/>
                    <a:pt x="5072" y="7353"/>
                    <a:pt x="5563" y="7582"/>
                  </a:cubicBezTo>
                  <a:cubicBezTo>
                    <a:pt x="6709" y="8387"/>
                    <a:pt x="7854" y="9191"/>
                    <a:pt x="8509" y="10225"/>
                  </a:cubicBezTo>
                  <a:cubicBezTo>
                    <a:pt x="8672" y="10685"/>
                    <a:pt x="8836" y="11259"/>
                    <a:pt x="8672" y="11834"/>
                  </a:cubicBezTo>
                  <a:cubicBezTo>
                    <a:pt x="9818" y="10685"/>
                    <a:pt x="10963" y="9536"/>
                    <a:pt x="12109" y="8387"/>
                  </a:cubicBezTo>
                  <a:cubicBezTo>
                    <a:pt x="11945" y="8387"/>
                    <a:pt x="11781" y="8387"/>
                    <a:pt x="11618" y="8387"/>
                  </a:cubicBezTo>
                  <a:cubicBezTo>
                    <a:pt x="9327" y="7927"/>
                    <a:pt x="8018" y="5974"/>
                    <a:pt x="8672" y="4365"/>
                  </a:cubicBezTo>
                  <a:cubicBezTo>
                    <a:pt x="8836" y="4021"/>
                    <a:pt x="9163" y="3446"/>
                    <a:pt x="9490" y="3791"/>
                  </a:cubicBezTo>
                  <a:cubicBezTo>
                    <a:pt x="10145" y="4251"/>
                    <a:pt x="10636" y="4825"/>
                    <a:pt x="11127" y="5285"/>
                  </a:cubicBezTo>
                  <a:cubicBezTo>
                    <a:pt x="11781" y="5859"/>
                    <a:pt x="12109" y="6434"/>
                    <a:pt x="12436" y="7123"/>
                  </a:cubicBezTo>
                  <a:cubicBezTo>
                    <a:pt x="12436" y="7468"/>
                    <a:pt x="12436" y="7697"/>
                    <a:pt x="12436" y="7927"/>
                  </a:cubicBezTo>
                  <a:cubicBezTo>
                    <a:pt x="12436" y="7927"/>
                    <a:pt x="12599" y="7927"/>
                    <a:pt x="12599" y="7927"/>
                  </a:cubicBezTo>
                  <a:cubicBezTo>
                    <a:pt x="13090" y="7238"/>
                    <a:pt x="13745" y="6663"/>
                    <a:pt x="14236" y="5974"/>
                  </a:cubicBezTo>
                  <a:close/>
                </a:path>
              </a:pathLst>
            </a:custGeom>
            <a:solidFill xmlns:a="http://schemas.openxmlformats.org/drawingml/2006/main">
              <a:srgbClr val="8CA861"/>
            </a:solidFill>
            <a:ln xmlns:a="http://schemas.openxmlformats.org/drawingml/2006/main" cmpd="sng" cap="flat">
              <a:noFill/>
              <a:prstDash val="solid"/>
              <a:round/>
            </a:ln>
          </p:spPr>
        </p:sp>
      </p:grpSp>
      <p:grpSp>
        <p:nvGrpSpPr>
          <p:cNvPr id="644" name="组合"/>
          <p:cNvGrpSpPr>
            <a:grpSpLocks xmlns:a="http://schemas.openxmlformats.org/drawingml/2006/main"/>
          </p:cNvGrpSpPr>
          <p:nvPr/>
        </p:nvGrpSpPr>
        <p:grpSpPr>
          <a:xfrm xmlns:a="http://schemas.openxmlformats.org/drawingml/2006/main">
            <a:off x="452535" y="3928848"/>
            <a:ext cx="1432996" cy="797984"/>
            <a:chOff x="452535" y="3928848"/>
            <a:chExt cx="1432996" cy="797984"/>
          </a:xfrm>
        </p:grpSpPr>
        <p:grpSp>
          <p:nvGrpSpPr>
            <p:cNvPr id="638" name="组合"/>
            <p:cNvGrpSpPr>
              <a:grpSpLocks xmlns:a="http://schemas.openxmlformats.org/drawingml/2006/main"/>
            </p:cNvGrpSpPr>
            <p:nvPr/>
          </p:nvGrpSpPr>
          <p:grpSpPr>
            <a:xfrm xmlns:a="http://schemas.openxmlformats.org/drawingml/2006/main">
              <a:off x="1431885" y="4221858"/>
              <a:ext cx="453646" cy="504975"/>
              <a:chOff x="1431885" y="4221858"/>
              <a:chExt cx="453646" cy="504975"/>
            </a:xfrm>
          </p:grpSpPr>
          <p:sp>
            <p:nvSpPr>
              <p:cNvPr id="629" name="曲线"/>
              <p:cNvSpPr>
                <a:spLocks xmlns:a="http://schemas.openxmlformats.org/drawingml/2006/main"/>
              </p:cNvSpPr>
              <p:nvPr/>
            </p:nvSpPr>
            <p:spPr>
              <a:xfrm xmlns:a="http://schemas.openxmlformats.org/drawingml/2006/main" rot="0">
                <a:off x="1431885" y="4531466"/>
                <a:ext cx="163908" cy="195367"/>
              </a:xfrm>
              <a:custGeom xmlns:a="http://schemas.openxmlformats.org/drawingml/2006/main">
                <a:gdLst>
                  <a:gd name="T1" fmla="*/ 0 w 21600"/>
                  <a:gd name="T2" fmla="*/ 0 h 21600"/>
                  <a:gd name="T3" fmla="*/ 21600 w 21600"/>
                  <a:gd name="T4" fmla="*/ 21600 h 21600"/>
                </a:gdLst>
                <a:rect l="T1" t="T2" r="T3" b="T4"/>
                <a:pathLst>
                  <a:path w="21600" h="21600">
                    <a:moveTo>
                      <a:pt x="20571" y="432"/>
                    </a:moveTo>
                    <a:cubicBezTo>
                      <a:pt x="19542" y="0"/>
                      <a:pt x="18514" y="0"/>
                      <a:pt x="17485" y="864"/>
                    </a:cubicBezTo>
                    <a:cubicBezTo>
                      <a:pt x="514" y="18576"/>
                      <a:pt x="514" y="18576"/>
                      <a:pt x="514" y="18576"/>
                    </a:cubicBezTo>
                    <a:cubicBezTo>
                      <a:pt x="0" y="19440"/>
                      <a:pt x="0" y="20303"/>
                      <a:pt x="1028" y="21167"/>
                    </a:cubicBezTo>
                    <a:cubicBezTo>
                      <a:pt x="2057" y="21600"/>
                      <a:pt x="3085" y="21600"/>
                      <a:pt x="4114" y="20735"/>
                    </a:cubicBezTo>
                    <a:cubicBezTo>
                      <a:pt x="21085" y="3023"/>
                      <a:pt x="21085" y="3023"/>
                      <a:pt x="21085" y="3023"/>
                    </a:cubicBezTo>
                    <a:cubicBezTo>
                      <a:pt x="21600" y="2159"/>
                      <a:pt x="21600" y="1296"/>
                      <a:pt x="20571" y="432"/>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630" name="曲线"/>
              <p:cNvSpPr>
                <a:spLocks xmlns:a="http://schemas.openxmlformats.org/drawingml/2006/main"/>
              </p:cNvSpPr>
              <p:nvPr/>
            </p:nvSpPr>
            <p:spPr>
              <a:xfrm xmlns:a="http://schemas.openxmlformats.org/drawingml/2006/main" rot="0">
                <a:off x="1431885" y="4257454"/>
                <a:ext cx="426329" cy="437921"/>
              </a:xfrm>
              <a:custGeom xmlns:a="http://schemas.openxmlformats.org/drawingml/2006/main">
                <a:gdLst>
                  <a:gd name="T1" fmla="*/ 0 w 21600"/>
                  <a:gd name="T2" fmla="*/ 0 h 21600"/>
                  <a:gd name="T3" fmla="*/ 21600 w 21600"/>
                  <a:gd name="T4" fmla="*/ 21600 h 21600"/>
                </a:gdLst>
                <a:rect l="T1" t="T2" r="T3" b="T4"/>
                <a:pathLst>
                  <a:path w="21600" h="21600">
                    <a:moveTo>
                      <a:pt x="4161" y="18321"/>
                    </a:moveTo>
                    <a:cubicBezTo>
                      <a:pt x="8322" y="21600"/>
                      <a:pt x="15060" y="16778"/>
                      <a:pt x="21600" y="9064"/>
                    </a:cubicBezTo>
                    <a:cubicBezTo>
                      <a:pt x="10106" y="0"/>
                      <a:pt x="10106" y="0"/>
                      <a:pt x="10106" y="0"/>
                    </a:cubicBezTo>
                    <a:cubicBezTo>
                      <a:pt x="3765" y="7907"/>
                      <a:pt x="0" y="15042"/>
                      <a:pt x="4161" y="18321"/>
                    </a:cubicBezTo>
                    <a:close/>
                  </a:path>
                </a:pathLst>
              </a:custGeom>
              <a:solidFill xmlns:a="http://schemas.openxmlformats.org/drawingml/2006/main">
                <a:schemeClr val="accent3"/>
              </a:solidFill>
              <a:ln xmlns:a="http://schemas.openxmlformats.org/drawingml/2006/main" cmpd="sng" cap="flat">
                <a:noFill/>
                <a:prstDash val="solid"/>
                <a:round/>
              </a:ln>
            </p:spPr>
          </p:sp>
          <p:sp>
            <p:nvSpPr>
              <p:cNvPr id="631" name="曲线"/>
              <p:cNvSpPr>
                <a:spLocks xmlns:a="http://schemas.openxmlformats.org/drawingml/2006/main"/>
              </p:cNvSpPr>
              <p:nvPr/>
            </p:nvSpPr>
            <p:spPr>
              <a:xfrm xmlns:a="http://schemas.openxmlformats.org/drawingml/2006/main" rot="0">
                <a:off x="1604071" y="4221858"/>
                <a:ext cx="281459" cy="239241"/>
              </a:xfrm>
              <a:custGeom xmlns:a="http://schemas.openxmlformats.org/drawingml/2006/main">
                <a:gdLst>
                  <a:gd name="T1" fmla="*/ 0 w 21600"/>
                  <a:gd name="T2" fmla="*/ 0 h 21600"/>
                  <a:gd name="T3" fmla="*/ 21600 w 21600"/>
                  <a:gd name="T4" fmla="*/ 21600 h 21600"/>
                </a:gdLst>
                <a:rect l="T1" t="T2" r="T3" b="T4"/>
                <a:pathLst>
                  <a:path w="21600" h="21600">
                    <a:moveTo>
                      <a:pt x="20999" y="18413"/>
                    </a:moveTo>
                    <a:cubicBezTo>
                      <a:pt x="2400" y="708"/>
                      <a:pt x="2400" y="708"/>
                      <a:pt x="2400" y="708"/>
                    </a:cubicBezTo>
                    <a:cubicBezTo>
                      <a:pt x="1800" y="0"/>
                      <a:pt x="1199" y="354"/>
                      <a:pt x="600" y="1062"/>
                    </a:cubicBezTo>
                    <a:cubicBezTo>
                      <a:pt x="0" y="1770"/>
                      <a:pt x="0" y="2832"/>
                      <a:pt x="600" y="3186"/>
                    </a:cubicBezTo>
                    <a:cubicBezTo>
                      <a:pt x="19199" y="21245"/>
                      <a:pt x="19199" y="21245"/>
                      <a:pt x="19199" y="21245"/>
                    </a:cubicBezTo>
                    <a:cubicBezTo>
                      <a:pt x="19800" y="21600"/>
                      <a:pt x="20400" y="21245"/>
                      <a:pt x="20999" y="20537"/>
                    </a:cubicBezTo>
                    <a:cubicBezTo>
                      <a:pt x="21600" y="19829"/>
                      <a:pt x="21600" y="18767"/>
                      <a:pt x="20999" y="18413"/>
                    </a:cubicBezTo>
                    <a:close/>
                  </a:path>
                </a:pathLst>
              </a:custGeom>
              <a:solidFill xmlns:a="http://schemas.openxmlformats.org/drawingml/2006/main">
                <a:schemeClr val="accent4"/>
              </a:solidFill>
              <a:ln xmlns:a="http://schemas.openxmlformats.org/drawingml/2006/main" cmpd="sng" cap="flat">
                <a:noFill/>
                <a:prstDash val="solid"/>
                <a:round/>
              </a:ln>
            </p:spPr>
          </p:sp>
          <p:sp>
            <p:nvSpPr>
              <p:cNvPr id="632" name="曲线"/>
              <p:cNvSpPr>
                <a:spLocks xmlns:a="http://schemas.openxmlformats.org/drawingml/2006/main"/>
              </p:cNvSpPr>
              <p:nvPr/>
            </p:nvSpPr>
            <p:spPr>
              <a:xfrm xmlns:a="http://schemas.openxmlformats.org/drawingml/2006/main" rot="0">
                <a:off x="1638840" y="4296363"/>
                <a:ext cx="207783" cy="164738"/>
              </a:xfrm>
              <a:custGeom xmlns:a="http://schemas.openxmlformats.org/drawingml/2006/main">
                <a:gdLst>
                  <a:gd name="T1" fmla="*/ 0 w 21600"/>
                  <a:gd name="T2" fmla="*/ 0 h 21600"/>
                  <a:gd name="T3" fmla="*/ 21600 w 21600"/>
                  <a:gd name="T4" fmla="*/ 21600 h 21600"/>
                </a:gdLst>
                <a:rect l="T1" t="T2" r="T3" b="T4"/>
                <a:pathLst>
                  <a:path w="21600" h="21600">
                    <a:moveTo>
                      <a:pt x="21600" y="21085"/>
                    </a:moveTo>
                    <a:cubicBezTo>
                      <a:pt x="18747" y="18000"/>
                      <a:pt x="15894" y="15428"/>
                      <a:pt x="13449" y="12857"/>
                    </a:cubicBezTo>
                    <a:cubicBezTo>
                      <a:pt x="10596" y="10285"/>
                      <a:pt x="7743" y="7199"/>
                      <a:pt x="5298" y="4628"/>
                    </a:cubicBezTo>
                    <a:cubicBezTo>
                      <a:pt x="3667" y="3085"/>
                      <a:pt x="2037" y="1542"/>
                      <a:pt x="407" y="0"/>
                    </a:cubicBezTo>
                    <a:cubicBezTo>
                      <a:pt x="407" y="0"/>
                      <a:pt x="0" y="0"/>
                      <a:pt x="407" y="514"/>
                    </a:cubicBezTo>
                    <a:cubicBezTo>
                      <a:pt x="3260" y="3085"/>
                      <a:pt x="5705" y="5657"/>
                      <a:pt x="8558" y="8742"/>
                    </a:cubicBezTo>
                    <a:cubicBezTo>
                      <a:pt x="11411" y="11314"/>
                      <a:pt x="13856" y="13885"/>
                      <a:pt x="16709" y="16971"/>
                    </a:cubicBezTo>
                    <a:cubicBezTo>
                      <a:pt x="18339" y="18514"/>
                      <a:pt x="19969" y="19542"/>
                      <a:pt x="21192" y="21085"/>
                    </a:cubicBezTo>
                    <a:cubicBezTo>
                      <a:pt x="21600" y="21600"/>
                      <a:pt x="21600" y="21085"/>
                      <a:pt x="21600" y="21085"/>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633" name="曲线"/>
              <p:cNvSpPr>
                <a:spLocks xmlns:a="http://schemas.openxmlformats.org/drawingml/2006/main"/>
              </p:cNvSpPr>
              <p:nvPr/>
            </p:nvSpPr>
            <p:spPr>
              <a:xfrm xmlns:a="http://schemas.openxmlformats.org/drawingml/2006/main" rot="0">
                <a:off x="1498110" y="4472689"/>
                <a:ext cx="176326" cy="136591"/>
              </a:xfrm>
              <a:custGeom xmlns:a="http://schemas.openxmlformats.org/drawingml/2006/main">
                <a:gdLst>
                  <a:gd name="T1" fmla="*/ 0 w 21600"/>
                  <a:gd name="T2" fmla="*/ 0 h 21600"/>
                  <a:gd name="T3" fmla="*/ 21600 w 21600"/>
                  <a:gd name="T4" fmla="*/ 21600 h 21600"/>
                </a:gdLst>
                <a:rect l="T1" t="T2" r="T3" b="T4"/>
                <a:pathLst>
                  <a:path w="21600" h="21600">
                    <a:moveTo>
                      <a:pt x="21120" y="20982"/>
                    </a:moveTo>
                    <a:cubicBezTo>
                      <a:pt x="17759" y="19748"/>
                      <a:pt x="14879" y="17280"/>
                      <a:pt x="12000" y="14811"/>
                    </a:cubicBezTo>
                    <a:cubicBezTo>
                      <a:pt x="9120" y="12342"/>
                      <a:pt x="6240" y="9257"/>
                      <a:pt x="4319" y="6171"/>
                    </a:cubicBezTo>
                    <a:cubicBezTo>
                      <a:pt x="2879" y="4319"/>
                      <a:pt x="1439" y="2468"/>
                      <a:pt x="479" y="0"/>
                    </a:cubicBezTo>
                    <a:cubicBezTo>
                      <a:pt x="479" y="0"/>
                      <a:pt x="0" y="0"/>
                      <a:pt x="0" y="0"/>
                    </a:cubicBezTo>
                    <a:cubicBezTo>
                      <a:pt x="1919" y="4319"/>
                      <a:pt x="4319" y="7405"/>
                      <a:pt x="7199" y="10491"/>
                    </a:cubicBezTo>
                    <a:cubicBezTo>
                      <a:pt x="9599" y="13577"/>
                      <a:pt x="12479" y="16045"/>
                      <a:pt x="15840" y="18514"/>
                    </a:cubicBezTo>
                    <a:cubicBezTo>
                      <a:pt x="17280" y="19748"/>
                      <a:pt x="19199" y="20982"/>
                      <a:pt x="21120" y="21600"/>
                    </a:cubicBezTo>
                    <a:cubicBezTo>
                      <a:pt x="21120" y="21600"/>
                      <a:pt x="21600" y="21600"/>
                      <a:pt x="21120" y="20982"/>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634" name="曲线"/>
              <p:cNvSpPr>
                <a:spLocks xmlns:a="http://schemas.openxmlformats.org/drawingml/2006/main"/>
              </p:cNvSpPr>
              <p:nvPr/>
            </p:nvSpPr>
            <p:spPr>
              <a:xfrm xmlns:a="http://schemas.openxmlformats.org/drawingml/2006/main" rot="0">
                <a:off x="1506389" y="4437093"/>
                <a:ext cx="199505" cy="156459"/>
              </a:xfrm>
              <a:custGeom xmlns:a="http://schemas.openxmlformats.org/drawingml/2006/main">
                <a:gdLst>
                  <a:gd name="T1" fmla="*/ 0 w 21600"/>
                  <a:gd name="T2" fmla="*/ 0 h 21600"/>
                  <a:gd name="T3" fmla="*/ 21600 w 21600"/>
                  <a:gd name="T4" fmla="*/ 21600 h 21600"/>
                </a:gdLst>
                <a:rect l="T1" t="T2" r="T3" b="T4"/>
                <a:pathLst>
                  <a:path w="21600" h="21600">
                    <a:moveTo>
                      <a:pt x="21176" y="21060"/>
                    </a:moveTo>
                    <a:cubicBezTo>
                      <a:pt x="18211" y="18900"/>
                      <a:pt x="14823" y="17280"/>
                      <a:pt x="12282" y="14579"/>
                    </a:cubicBezTo>
                    <a:cubicBezTo>
                      <a:pt x="9317" y="11879"/>
                      <a:pt x="6776" y="9180"/>
                      <a:pt x="4235" y="5940"/>
                    </a:cubicBezTo>
                    <a:cubicBezTo>
                      <a:pt x="2964" y="4319"/>
                      <a:pt x="1694" y="2159"/>
                      <a:pt x="423" y="0"/>
                    </a:cubicBezTo>
                    <a:cubicBezTo>
                      <a:pt x="423" y="0"/>
                      <a:pt x="0" y="539"/>
                      <a:pt x="423" y="539"/>
                    </a:cubicBezTo>
                    <a:cubicBezTo>
                      <a:pt x="2117" y="4319"/>
                      <a:pt x="4658" y="7560"/>
                      <a:pt x="7200" y="10260"/>
                    </a:cubicBezTo>
                    <a:cubicBezTo>
                      <a:pt x="9741" y="13499"/>
                      <a:pt x="12705" y="15659"/>
                      <a:pt x="15670" y="17820"/>
                    </a:cubicBezTo>
                    <a:cubicBezTo>
                      <a:pt x="17788" y="19440"/>
                      <a:pt x="19482" y="20520"/>
                      <a:pt x="21176" y="21060"/>
                    </a:cubicBezTo>
                    <a:cubicBezTo>
                      <a:pt x="21600" y="21600"/>
                      <a:pt x="21600" y="21060"/>
                      <a:pt x="21176" y="2106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635" name="曲线"/>
              <p:cNvSpPr>
                <a:spLocks xmlns:a="http://schemas.openxmlformats.org/drawingml/2006/main"/>
              </p:cNvSpPr>
              <p:nvPr/>
            </p:nvSpPr>
            <p:spPr>
              <a:xfrm xmlns:a="http://schemas.openxmlformats.org/drawingml/2006/main" rot="0">
                <a:off x="1584203" y="4315403"/>
                <a:ext cx="230962" cy="184605"/>
              </a:xfrm>
              <a:custGeom xmlns:a="http://schemas.openxmlformats.org/drawingml/2006/main">
                <a:gdLst>
                  <a:gd name="T1" fmla="*/ 0 w 21600"/>
                  <a:gd name="T2" fmla="*/ 0 h 21600"/>
                  <a:gd name="T3" fmla="*/ 21600 w 21600"/>
                  <a:gd name="T4" fmla="*/ 21600 h 21600"/>
                </a:gdLst>
                <a:rect l="T1" t="T2" r="T3" b="T4"/>
                <a:pathLst>
                  <a:path w="21600" h="21600">
                    <a:moveTo>
                      <a:pt x="21600" y="21140"/>
                    </a:moveTo>
                    <a:cubicBezTo>
                      <a:pt x="18305" y="19302"/>
                      <a:pt x="15010" y="17004"/>
                      <a:pt x="12081" y="14706"/>
                    </a:cubicBezTo>
                    <a:cubicBezTo>
                      <a:pt x="9152" y="12408"/>
                      <a:pt x="6589" y="9191"/>
                      <a:pt x="4027" y="5974"/>
                    </a:cubicBezTo>
                    <a:cubicBezTo>
                      <a:pt x="2562" y="4136"/>
                      <a:pt x="1464" y="2297"/>
                      <a:pt x="366" y="459"/>
                    </a:cubicBezTo>
                    <a:cubicBezTo>
                      <a:pt x="0" y="0"/>
                      <a:pt x="0" y="459"/>
                      <a:pt x="0" y="459"/>
                    </a:cubicBezTo>
                    <a:cubicBezTo>
                      <a:pt x="2196" y="4136"/>
                      <a:pt x="4393" y="7353"/>
                      <a:pt x="7322" y="10570"/>
                    </a:cubicBezTo>
                    <a:cubicBezTo>
                      <a:pt x="9884" y="13327"/>
                      <a:pt x="12813" y="16085"/>
                      <a:pt x="16108" y="17923"/>
                    </a:cubicBezTo>
                    <a:cubicBezTo>
                      <a:pt x="17572" y="19302"/>
                      <a:pt x="19403" y="20221"/>
                      <a:pt x="21600" y="21140"/>
                    </a:cubicBezTo>
                    <a:cubicBezTo>
                      <a:pt x="21600" y="21600"/>
                      <a:pt x="21600" y="21140"/>
                      <a:pt x="21600" y="21140"/>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636" name="曲线"/>
              <p:cNvSpPr>
                <a:spLocks xmlns:a="http://schemas.openxmlformats.org/drawingml/2006/main"/>
              </p:cNvSpPr>
              <p:nvPr/>
            </p:nvSpPr>
            <p:spPr>
              <a:xfrm xmlns:a="http://schemas.openxmlformats.org/drawingml/2006/main" rot="0">
                <a:off x="1443474" y="4679646"/>
                <a:ext cx="34768" cy="28145"/>
              </a:xfrm>
              <a:custGeom xmlns:a="http://schemas.openxmlformats.org/drawingml/2006/main">
                <a:gdLst>
                  <a:gd name="T1" fmla="*/ 0 w 21600"/>
                  <a:gd name="T2" fmla="*/ 0 h 21600"/>
                  <a:gd name="T3" fmla="*/ 21600 w 21600"/>
                  <a:gd name="T4" fmla="*/ 21600 h 21600"/>
                </a:gdLst>
                <a:rect l="T1" t="T2" r="T3" b="T4"/>
                <a:pathLst>
                  <a:path w="21600" h="21600">
                    <a:moveTo>
                      <a:pt x="19199" y="18514"/>
                    </a:moveTo>
                    <a:cubicBezTo>
                      <a:pt x="14399" y="12342"/>
                      <a:pt x="9599" y="6171"/>
                      <a:pt x="2400" y="0"/>
                    </a:cubicBezTo>
                    <a:cubicBezTo>
                      <a:pt x="2400" y="0"/>
                      <a:pt x="0" y="3085"/>
                      <a:pt x="2400" y="3085"/>
                    </a:cubicBezTo>
                    <a:cubicBezTo>
                      <a:pt x="7200" y="9257"/>
                      <a:pt x="12000" y="15428"/>
                      <a:pt x="19199" y="21600"/>
                    </a:cubicBezTo>
                    <a:cubicBezTo>
                      <a:pt x="19199" y="21600"/>
                      <a:pt x="21600" y="18514"/>
                      <a:pt x="19199" y="18514"/>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sp>
            <p:nvSpPr>
              <p:cNvPr id="637" name="曲线"/>
              <p:cNvSpPr>
                <a:spLocks xmlns:a="http://schemas.openxmlformats.org/drawingml/2006/main"/>
              </p:cNvSpPr>
              <p:nvPr/>
            </p:nvSpPr>
            <p:spPr>
              <a:xfrm xmlns:a="http://schemas.openxmlformats.org/drawingml/2006/main" rot="0">
                <a:off x="1450925" y="4668057"/>
                <a:ext cx="35596" cy="27318"/>
              </a:xfrm>
              <a:custGeom xmlns:a="http://schemas.openxmlformats.org/drawingml/2006/main">
                <a:gdLst>
                  <a:gd name="T1" fmla="*/ 0 w 21600"/>
                  <a:gd name="T2" fmla="*/ 0 h 21600"/>
                  <a:gd name="T3" fmla="*/ 21600 w 21600"/>
                  <a:gd name="T4" fmla="*/ 21600 h 21600"/>
                </a:gdLst>
                <a:rect l="T1" t="T2" r="T3" b="T4"/>
                <a:pathLst>
                  <a:path w="21600" h="21600">
                    <a:moveTo>
                      <a:pt x="21600" y="18514"/>
                    </a:moveTo>
                    <a:cubicBezTo>
                      <a:pt x="14400" y="12342"/>
                      <a:pt x="9599" y="6171"/>
                      <a:pt x="4800" y="3085"/>
                    </a:cubicBezTo>
                    <a:cubicBezTo>
                      <a:pt x="2399" y="0"/>
                      <a:pt x="0" y="3085"/>
                      <a:pt x="2399" y="3085"/>
                    </a:cubicBezTo>
                    <a:cubicBezTo>
                      <a:pt x="19200" y="21600"/>
                      <a:pt x="19200" y="21600"/>
                      <a:pt x="19200" y="21600"/>
                    </a:cubicBezTo>
                    <a:cubicBezTo>
                      <a:pt x="21600" y="21600"/>
                      <a:pt x="21600" y="21600"/>
                      <a:pt x="21600" y="18514"/>
                    </a:cubicBezTo>
                    <a:close/>
                  </a:path>
                </a:pathLst>
              </a:custGeom>
              <a:solidFill xmlns:a="http://schemas.openxmlformats.org/drawingml/2006/main">
                <a:srgbClr val="FF8302">
                  <a:alpha val="39000"/>
                </a:srgbClr>
              </a:solidFill>
              <a:ln xmlns:a="http://schemas.openxmlformats.org/drawingml/2006/main" cmpd="sng" cap="flat">
                <a:noFill/>
                <a:prstDash val="solid"/>
                <a:round/>
              </a:ln>
            </p:spPr>
          </p:sp>
        </p:grpSp>
        <p:grpSp>
          <p:nvGrpSpPr>
            <p:cNvPr id="643" name="组合"/>
            <p:cNvGrpSpPr>
              <a:grpSpLocks xmlns:a="http://schemas.openxmlformats.org/drawingml/2006/main"/>
            </p:cNvGrpSpPr>
            <p:nvPr/>
          </p:nvGrpSpPr>
          <p:grpSpPr>
            <a:xfrm xmlns:a="http://schemas.openxmlformats.org/drawingml/2006/main" rot="-1593649">
              <a:off x="452535" y="3928848"/>
              <a:ext cx="525127" cy="770379"/>
              <a:chOff x="452535" y="3928848"/>
              <a:chExt cx="525127" cy="770379"/>
            </a:xfrm>
          </p:grpSpPr>
          <p:sp>
            <p:nvSpPr>
              <p:cNvPr id="639" name="曲线"/>
              <p:cNvSpPr>
                <a:spLocks xmlns:a="http://schemas.openxmlformats.org/drawingml/2006/main"/>
              </p:cNvSpPr>
              <p:nvPr/>
            </p:nvSpPr>
            <p:spPr>
              <a:xfrm xmlns:a="http://schemas.openxmlformats.org/drawingml/2006/main" rot="0">
                <a:off x="452535" y="3928848"/>
                <a:ext cx="525127" cy="626113"/>
              </a:xfrm>
              <a:custGeom xmlns:a="http://schemas.openxmlformats.org/drawingml/2006/main">
                <a:gdLst>
                  <a:gd name="T1" fmla="*/ 0 w 21600"/>
                  <a:gd name="T2" fmla="*/ 0 h 21600"/>
                  <a:gd name="T3" fmla="*/ 21600 w 21600"/>
                  <a:gd name="T4" fmla="*/ 21600 h 21600"/>
                </a:gdLst>
                <a:rect l="T1" t="T2" r="T3" b="T4"/>
                <a:pathLst>
                  <a:path w="21600" h="21600">
                    <a:moveTo>
                      <a:pt x="9954" y="21205"/>
                    </a:moveTo>
                    <a:cubicBezTo>
                      <a:pt x="13899" y="21205"/>
                      <a:pt x="13899" y="21205"/>
                      <a:pt x="13899" y="21205"/>
                    </a:cubicBezTo>
                    <a:cubicBezTo>
                      <a:pt x="14274" y="21205"/>
                      <a:pt x="14556" y="21363"/>
                      <a:pt x="14838" y="21600"/>
                    </a:cubicBezTo>
                    <a:cubicBezTo>
                      <a:pt x="15026" y="21127"/>
                      <a:pt x="15120" y="20575"/>
                      <a:pt x="15120" y="19944"/>
                    </a:cubicBezTo>
                    <a:cubicBezTo>
                      <a:pt x="15120" y="17264"/>
                      <a:pt x="21599" y="15372"/>
                      <a:pt x="21599" y="9065"/>
                    </a:cubicBezTo>
                    <a:cubicBezTo>
                      <a:pt x="21599" y="4099"/>
                      <a:pt x="16810" y="0"/>
                      <a:pt x="10800" y="0"/>
                    </a:cubicBezTo>
                    <a:cubicBezTo>
                      <a:pt x="4789" y="0"/>
                      <a:pt x="0" y="4099"/>
                      <a:pt x="0" y="9065"/>
                    </a:cubicBezTo>
                    <a:cubicBezTo>
                      <a:pt x="0" y="15529"/>
                      <a:pt x="6480" y="17343"/>
                      <a:pt x="6480" y="19944"/>
                    </a:cubicBezTo>
                    <a:cubicBezTo>
                      <a:pt x="6480" y="20496"/>
                      <a:pt x="6573" y="21048"/>
                      <a:pt x="6761" y="21442"/>
                    </a:cubicBezTo>
                    <a:cubicBezTo>
                      <a:pt x="6949" y="21284"/>
                      <a:pt x="7231" y="21205"/>
                      <a:pt x="7513" y="21205"/>
                    </a:cubicBezTo>
                    <a:lnTo>
                      <a:pt x="9954" y="21205"/>
                    </a:lnTo>
                    <a:close/>
                  </a:path>
                </a:pathLst>
              </a:custGeom>
              <a:solidFill xmlns:a="http://schemas.openxmlformats.org/drawingml/2006/main">
                <a:schemeClr val="accent3"/>
              </a:solidFill>
              <a:ln xmlns:a="http://schemas.openxmlformats.org/drawingml/2006/main" cmpd="sng" cap="flat">
                <a:noFill/>
                <a:prstDash val="solid"/>
                <a:round/>
              </a:ln>
            </p:spPr>
          </p:sp>
          <p:sp>
            <p:nvSpPr>
              <p:cNvPr id="640" name="曲线"/>
              <p:cNvSpPr>
                <a:spLocks xmlns:a="http://schemas.openxmlformats.org/drawingml/2006/main"/>
              </p:cNvSpPr>
              <p:nvPr/>
            </p:nvSpPr>
            <p:spPr>
              <a:xfrm xmlns:a="http://schemas.openxmlformats.org/drawingml/2006/main" rot="0">
                <a:off x="603533" y="4116393"/>
                <a:ext cx="232748" cy="486656"/>
              </a:xfrm>
              <a:custGeom xmlns:a="http://schemas.openxmlformats.org/drawingml/2006/main">
                <a:gdLst>
                  <a:gd name="T1" fmla="*/ 0 w 21600"/>
                  <a:gd name="T2" fmla="*/ 0 h 21600"/>
                  <a:gd name="T3" fmla="*/ 21600 w 21600"/>
                  <a:gd name="T4" fmla="*/ 21600 h 21600"/>
                </a:gdLst>
                <a:rect l="T1" t="T2" r="T3" b="T4"/>
                <a:pathLst>
                  <a:path w="21600" h="21600">
                    <a:moveTo>
                      <a:pt x="9105" y="21397"/>
                    </a:moveTo>
                    <a:cubicBezTo>
                      <a:pt x="17788" y="21397"/>
                      <a:pt x="17788" y="21397"/>
                      <a:pt x="17788" y="21397"/>
                    </a:cubicBezTo>
                    <a:cubicBezTo>
                      <a:pt x="18211" y="21397"/>
                      <a:pt x="18635" y="21498"/>
                      <a:pt x="19058" y="21599"/>
                    </a:cubicBezTo>
                    <a:cubicBezTo>
                      <a:pt x="19694" y="21295"/>
                      <a:pt x="20329" y="20890"/>
                      <a:pt x="20329" y="20383"/>
                    </a:cubicBezTo>
                    <a:cubicBezTo>
                      <a:pt x="20329" y="20383"/>
                      <a:pt x="20329" y="20383"/>
                      <a:pt x="20329" y="20383"/>
                    </a:cubicBezTo>
                    <a:cubicBezTo>
                      <a:pt x="20329" y="20078"/>
                      <a:pt x="19905" y="19673"/>
                      <a:pt x="19482" y="19470"/>
                    </a:cubicBezTo>
                    <a:cubicBezTo>
                      <a:pt x="18847" y="19166"/>
                      <a:pt x="18211" y="18963"/>
                      <a:pt x="17364" y="18963"/>
                    </a:cubicBezTo>
                    <a:cubicBezTo>
                      <a:pt x="11858" y="18963"/>
                      <a:pt x="11858" y="18963"/>
                      <a:pt x="11858" y="18963"/>
                    </a:cubicBezTo>
                    <a:cubicBezTo>
                      <a:pt x="11858" y="9430"/>
                      <a:pt x="11858" y="9430"/>
                      <a:pt x="11858" y="9430"/>
                    </a:cubicBezTo>
                    <a:cubicBezTo>
                      <a:pt x="13552" y="6794"/>
                      <a:pt x="19482" y="7504"/>
                      <a:pt x="21600" y="0"/>
                    </a:cubicBezTo>
                    <a:cubicBezTo>
                      <a:pt x="21600" y="0"/>
                      <a:pt x="12070" y="2738"/>
                      <a:pt x="10800" y="7504"/>
                    </a:cubicBezTo>
                    <a:cubicBezTo>
                      <a:pt x="10800" y="7504"/>
                      <a:pt x="10376" y="5171"/>
                      <a:pt x="1270" y="2839"/>
                    </a:cubicBezTo>
                    <a:cubicBezTo>
                      <a:pt x="1270" y="2839"/>
                      <a:pt x="4023" y="5476"/>
                      <a:pt x="4658" y="7098"/>
                    </a:cubicBezTo>
                    <a:cubicBezTo>
                      <a:pt x="5294" y="8619"/>
                      <a:pt x="8470" y="9430"/>
                      <a:pt x="8470" y="9430"/>
                    </a:cubicBezTo>
                    <a:cubicBezTo>
                      <a:pt x="8470" y="18963"/>
                      <a:pt x="8470" y="18963"/>
                      <a:pt x="8470" y="18963"/>
                    </a:cubicBezTo>
                    <a:cubicBezTo>
                      <a:pt x="2964" y="18963"/>
                      <a:pt x="2964" y="18963"/>
                      <a:pt x="2964" y="18963"/>
                    </a:cubicBezTo>
                    <a:cubicBezTo>
                      <a:pt x="2329" y="18963"/>
                      <a:pt x="1694" y="19064"/>
                      <a:pt x="1270" y="19267"/>
                    </a:cubicBezTo>
                    <a:cubicBezTo>
                      <a:pt x="423" y="19470"/>
                      <a:pt x="0" y="19977"/>
                      <a:pt x="0" y="20383"/>
                    </a:cubicBezTo>
                    <a:cubicBezTo>
                      <a:pt x="0" y="20383"/>
                      <a:pt x="0" y="20383"/>
                      <a:pt x="0" y="20383"/>
                    </a:cubicBezTo>
                    <a:cubicBezTo>
                      <a:pt x="0" y="20991"/>
                      <a:pt x="423" y="21397"/>
                      <a:pt x="1270" y="21599"/>
                    </a:cubicBezTo>
                    <a:cubicBezTo>
                      <a:pt x="1905" y="21498"/>
                      <a:pt x="2329" y="21397"/>
                      <a:pt x="2964" y="21397"/>
                    </a:cubicBezTo>
                    <a:lnTo>
                      <a:pt x="9105" y="21397"/>
                    </a:lnTo>
                    <a:close/>
                  </a:path>
                </a:pathLst>
              </a:custGeom>
              <a:solidFill xmlns:a="http://schemas.openxmlformats.org/drawingml/2006/main">
                <a:schemeClr val="accent4"/>
              </a:solidFill>
              <a:ln xmlns:a="http://schemas.openxmlformats.org/drawingml/2006/main" cmpd="sng" cap="flat">
                <a:noFill/>
                <a:prstDash val="solid"/>
                <a:round/>
              </a:ln>
            </p:spPr>
          </p:sp>
          <p:sp>
            <p:nvSpPr>
              <p:cNvPr id="641" name="曲线"/>
              <p:cNvSpPr>
                <a:spLocks xmlns:a="http://schemas.openxmlformats.org/drawingml/2006/main"/>
              </p:cNvSpPr>
              <p:nvPr/>
            </p:nvSpPr>
            <p:spPr>
              <a:xfrm xmlns:a="http://schemas.openxmlformats.org/drawingml/2006/main" rot="0">
                <a:off x="603533" y="4598242"/>
                <a:ext cx="223130" cy="54821"/>
              </a:xfrm>
              <a:custGeom xmlns:a="http://schemas.openxmlformats.org/drawingml/2006/main">
                <a:gdLst>
                  <a:gd name="T1" fmla="*/ 0 w 21600"/>
                  <a:gd name="T2" fmla="*/ 0 h 21600"/>
                  <a:gd name="T3" fmla="*/ 21600 w 21600"/>
                  <a:gd name="T4" fmla="*/ 21600 h 21600"/>
                </a:gdLst>
                <a:rect l="T1" t="T2" r="T3" b="T4"/>
                <a:pathLst>
                  <a:path w="21600" h="21600">
                    <a:moveTo>
                      <a:pt x="21600" y="10800"/>
                    </a:moveTo>
                    <a:cubicBezTo>
                      <a:pt x="21600" y="7200"/>
                      <a:pt x="20938" y="3599"/>
                      <a:pt x="19836" y="1800"/>
                    </a:cubicBezTo>
                    <a:cubicBezTo>
                      <a:pt x="19395" y="899"/>
                      <a:pt x="18955" y="0"/>
                      <a:pt x="18514" y="0"/>
                    </a:cubicBezTo>
                    <a:cubicBezTo>
                      <a:pt x="12122" y="0"/>
                      <a:pt x="12122" y="0"/>
                      <a:pt x="12122" y="0"/>
                    </a:cubicBezTo>
                    <a:cubicBezTo>
                      <a:pt x="9477" y="0"/>
                      <a:pt x="9477" y="0"/>
                      <a:pt x="9477" y="0"/>
                    </a:cubicBezTo>
                    <a:cubicBezTo>
                      <a:pt x="3085" y="0"/>
                      <a:pt x="3085" y="0"/>
                      <a:pt x="3085" y="0"/>
                    </a:cubicBezTo>
                    <a:cubicBezTo>
                      <a:pt x="2424" y="0"/>
                      <a:pt x="1983" y="899"/>
                      <a:pt x="1322" y="1800"/>
                    </a:cubicBezTo>
                    <a:cubicBezTo>
                      <a:pt x="440" y="4500"/>
                      <a:pt x="0" y="8099"/>
                      <a:pt x="0" y="10800"/>
                    </a:cubicBezTo>
                    <a:cubicBezTo>
                      <a:pt x="0" y="16200"/>
                      <a:pt x="1322" y="21600"/>
                      <a:pt x="3085" y="21600"/>
                    </a:cubicBezTo>
                    <a:cubicBezTo>
                      <a:pt x="18514" y="21600"/>
                      <a:pt x="18514" y="21600"/>
                      <a:pt x="18514" y="21600"/>
                    </a:cubicBezTo>
                    <a:cubicBezTo>
                      <a:pt x="20277" y="21600"/>
                      <a:pt x="21600" y="16200"/>
                      <a:pt x="21600" y="10800"/>
                    </a:cubicBezTo>
                  </a:path>
                </a:pathLst>
              </a:custGeom>
              <a:solidFill xmlns:a="http://schemas.openxmlformats.org/drawingml/2006/main">
                <a:schemeClr val="accent3"/>
              </a:solidFill>
              <a:ln xmlns:a="http://schemas.openxmlformats.org/drawingml/2006/main" cmpd="sng" cap="flat">
                <a:noFill/>
                <a:prstDash val="solid"/>
                <a:round/>
              </a:ln>
            </p:spPr>
          </p:sp>
          <p:sp>
            <p:nvSpPr>
              <p:cNvPr id="642" name="曲线"/>
              <p:cNvSpPr>
                <a:spLocks xmlns:a="http://schemas.openxmlformats.org/drawingml/2006/main"/>
              </p:cNvSpPr>
              <p:nvPr/>
            </p:nvSpPr>
            <p:spPr>
              <a:xfrm xmlns:a="http://schemas.openxmlformats.org/drawingml/2006/main" rot="0">
                <a:off x="603533" y="4653062"/>
                <a:ext cx="223130" cy="46165"/>
              </a:xfrm>
              <a:custGeom xmlns:a="http://schemas.openxmlformats.org/drawingml/2006/main">
                <a:gdLst>
                  <a:gd name="T1" fmla="*/ 0 w 21600"/>
                  <a:gd name="T2" fmla="*/ 0 h 21600"/>
                  <a:gd name="T3" fmla="*/ 21600 w 21600"/>
                  <a:gd name="T4" fmla="*/ 21600 h 21600"/>
                </a:gdLst>
                <a:rect l="T1" t="T2" r="T3" b="T4"/>
                <a:pathLst>
                  <a:path w="21600" h="21600">
                    <a:moveTo>
                      <a:pt x="3085" y="0"/>
                    </a:moveTo>
                    <a:cubicBezTo>
                      <a:pt x="1322" y="0"/>
                      <a:pt x="0" y="5400"/>
                      <a:pt x="0" y="10800"/>
                    </a:cubicBezTo>
                    <a:cubicBezTo>
                      <a:pt x="0" y="17280"/>
                      <a:pt x="1322" y="21600"/>
                      <a:pt x="3085" y="21600"/>
                    </a:cubicBezTo>
                    <a:cubicBezTo>
                      <a:pt x="18514" y="21600"/>
                      <a:pt x="18514" y="21600"/>
                      <a:pt x="18514" y="21600"/>
                    </a:cubicBezTo>
                    <a:cubicBezTo>
                      <a:pt x="20277" y="21600"/>
                      <a:pt x="21600" y="17280"/>
                      <a:pt x="21600" y="10800"/>
                    </a:cubicBezTo>
                    <a:cubicBezTo>
                      <a:pt x="21600" y="5400"/>
                      <a:pt x="20277" y="0"/>
                      <a:pt x="18514" y="0"/>
                    </a:cubicBezTo>
                    <a:lnTo>
                      <a:pt x="3085" y="0"/>
                    </a:lnTo>
                    <a:close/>
                  </a:path>
                </a:pathLst>
              </a:custGeom>
              <a:solidFill xmlns:a="http://schemas.openxmlformats.org/drawingml/2006/main">
                <a:schemeClr val="accent4"/>
              </a:solidFill>
              <a:ln xmlns:a="http://schemas.openxmlformats.org/drawingml/2006/main" cmpd="sng" cap="flat">
                <a:noFill/>
                <a:prstDash val="solid"/>
                <a:round/>
              </a:ln>
            </p:spPr>
          </p:sp>
        </p:grpSp>
      </p:grpSp>
    </p:spTree>
    <p:extLst>
      <p:ext uri="{BB962C8B-B14F-4D97-AF65-F5344CB8AC3E}">
        <p14:creationId xmlns:p14="http://schemas.microsoft.com/office/powerpoint/2010/main" val="428198157"/>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grpSp>
        <p:nvGrpSpPr>
          <p:cNvPr id="678" name="组合"/>
          <p:cNvGrpSpPr>
            <a:grpSpLocks xmlns:a="http://schemas.openxmlformats.org/drawingml/2006/main"/>
          </p:cNvGrpSpPr>
          <p:nvPr/>
        </p:nvGrpSpPr>
        <p:grpSpPr>
          <a:xfrm xmlns:a="http://schemas.openxmlformats.org/drawingml/2006/main">
            <a:off x="7693901" y="2797150"/>
            <a:ext cx="1023934" cy="1811349"/>
            <a:chOff x="7693901" y="2797150"/>
            <a:chExt cx="1023934" cy="1811349"/>
          </a:xfrm>
        </p:grpSpPr>
        <p:grpSp>
          <p:nvGrpSpPr>
            <p:cNvPr id="674" name="组合"/>
            <p:cNvGrpSpPr>
              <a:grpSpLocks xmlns:a="http://schemas.openxmlformats.org/drawingml/2006/main"/>
            </p:cNvGrpSpPr>
            <p:nvPr/>
          </p:nvGrpSpPr>
          <p:grpSpPr>
            <a:xfrm xmlns:a="http://schemas.openxmlformats.org/drawingml/2006/main" flipH="1">
              <a:off x="8177925" y="2797150"/>
              <a:ext cx="539910" cy="1628625"/>
              <a:chOff x="8177925" y="2797150"/>
              <a:chExt cx="539910" cy="1628625"/>
            </a:xfrm>
          </p:grpSpPr>
          <p:sp>
            <p:nvSpPr>
              <p:cNvPr id="672" name="曲线"/>
              <p:cNvSpPr>
                <a:spLocks xmlns:a="http://schemas.openxmlformats.org/drawingml/2006/main"/>
              </p:cNvSpPr>
              <p:nvPr/>
            </p:nvSpPr>
            <p:spPr>
              <a:xfrm xmlns:a="http://schemas.openxmlformats.org/drawingml/2006/main" rot="0">
                <a:off x="8177925" y="2797150"/>
                <a:ext cx="539910" cy="1274344"/>
              </a:xfrm>
              <a:custGeom xmlns:a="http://schemas.openxmlformats.org/drawingml/2006/main">
                <a:gdLst>
                  <a:gd name="T1" fmla="*/ 0 w 21600"/>
                  <a:gd name="T2" fmla="*/ 0 h 21600"/>
                  <a:gd name="T3" fmla="*/ 21600 w 21600"/>
                  <a:gd name="T4" fmla="*/ 21600 h 21600"/>
                </a:gdLst>
                <a:rect l="T1" t="T2" r="T3" b="T4"/>
                <a:pathLst>
                  <a:path w="21600" h="21600">
                    <a:moveTo>
                      <a:pt x="19651" y="14555"/>
                    </a:moveTo>
                    <a:cubicBezTo>
                      <a:pt x="19651" y="14519"/>
                      <a:pt x="19567" y="14519"/>
                      <a:pt x="19567" y="14519"/>
                    </a:cubicBezTo>
                    <a:cubicBezTo>
                      <a:pt x="20244" y="14088"/>
                      <a:pt x="20752" y="13549"/>
                      <a:pt x="20922" y="13046"/>
                    </a:cubicBezTo>
                    <a:cubicBezTo>
                      <a:pt x="21600" y="11608"/>
                      <a:pt x="20583" y="10171"/>
                      <a:pt x="19143" y="8913"/>
                    </a:cubicBezTo>
                    <a:cubicBezTo>
                      <a:pt x="19821" y="8302"/>
                      <a:pt x="20244" y="7691"/>
                      <a:pt x="20414" y="7008"/>
                    </a:cubicBezTo>
                    <a:cubicBezTo>
                      <a:pt x="20668" y="6253"/>
                      <a:pt x="20668" y="5426"/>
                      <a:pt x="20075" y="4708"/>
                    </a:cubicBezTo>
                    <a:cubicBezTo>
                      <a:pt x="19567" y="4133"/>
                      <a:pt x="18381" y="3594"/>
                      <a:pt x="16856" y="3558"/>
                    </a:cubicBezTo>
                    <a:cubicBezTo>
                      <a:pt x="16687" y="2839"/>
                      <a:pt x="16263" y="2120"/>
                      <a:pt x="15416" y="1473"/>
                    </a:cubicBezTo>
                    <a:cubicBezTo>
                      <a:pt x="14569" y="790"/>
                      <a:pt x="13214" y="71"/>
                      <a:pt x="11181" y="35"/>
                    </a:cubicBezTo>
                    <a:cubicBezTo>
                      <a:pt x="9232" y="0"/>
                      <a:pt x="7623" y="718"/>
                      <a:pt x="6691" y="1365"/>
                    </a:cubicBezTo>
                    <a:cubicBezTo>
                      <a:pt x="5336" y="2228"/>
                      <a:pt x="4489" y="3306"/>
                      <a:pt x="4743" y="4348"/>
                    </a:cubicBezTo>
                    <a:cubicBezTo>
                      <a:pt x="4743" y="4348"/>
                      <a:pt x="4743" y="4384"/>
                      <a:pt x="4743" y="4384"/>
                    </a:cubicBezTo>
                    <a:cubicBezTo>
                      <a:pt x="3896" y="4708"/>
                      <a:pt x="3134" y="5103"/>
                      <a:pt x="2625" y="5570"/>
                    </a:cubicBezTo>
                    <a:cubicBezTo>
                      <a:pt x="1948" y="6145"/>
                      <a:pt x="1609" y="6828"/>
                      <a:pt x="1609" y="7511"/>
                    </a:cubicBezTo>
                    <a:cubicBezTo>
                      <a:pt x="1609" y="7834"/>
                      <a:pt x="1694" y="8194"/>
                      <a:pt x="1948" y="8553"/>
                    </a:cubicBezTo>
                    <a:cubicBezTo>
                      <a:pt x="2202" y="8877"/>
                      <a:pt x="2541" y="9164"/>
                      <a:pt x="3049" y="9452"/>
                    </a:cubicBezTo>
                    <a:cubicBezTo>
                      <a:pt x="2541" y="9739"/>
                      <a:pt x="2117" y="10063"/>
                      <a:pt x="1778" y="10386"/>
                    </a:cubicBezTo>
                    <a:cubicBezTo>
                      <a:pt x="592" y="11572"/>
                      <a:pt x="0" y="12974"/>
                      <a:pt x="762" y="14268"/>
                    </a:cubicBezTo>
                    <a:cubicBezTo>
                      <a:pt x="1185" y="14879"/>
                      <a:pt x="1948" y="15490"/>
                      <a:pt x="3218" y="15849"/>
                    </a:cubicBezTo>
                    <a:cubicBezTo>
                      <a:pt x="3049" y="15993"/>
                      <a:pt x="2880" y="16173"/>
                      <a:pt x="2710" y="16352"/>
                    </a:cubicBezTo>
                    <a:cubicBezTo>
                      <a:pt x="1609" y="17682"/>
                      <a:pt x="2795" y="19263"/>
                      <a:pt x="5082" y="20378"/>
                    </a:cubicBezTo>
                    <a:cubicBezTo>
                      <a:pt x="7708" y="21600"/>
                      <a:pt x="13383" y="21276"/>
                      <a:pt x="15924" y="20737"/>
                    </a:cubicBezTo>
                    <a:cubicBezTo>
                      <a:pt x="19143" y="20054"/>
                      <a:pt x="21430" y="18616"/>
                      <a:pt x="21430" y="17107"/>
                    </a:cubicBezTo>
                    <a:cubicBezTo>
                      <a:pt x="21430" y="16244"/>
                      <a:pt x="21007" y="15238"/>
                      <a:pt x="19651" y="14555"/>
                    </a:cubicBezTo>
                    <a:close/>
                  </a:path>
                </a:pathLst>
              </a:custGeom>
              <a:solidFill xmlns:a="http://schemas.openxmlformats.org/drawingml/2006/main">
                <a:srgbClr val="587F37"/>
              </a:solidFill>
              <a:ln xmlns:a="http://schemas.openxmlformats.org/drawingml/2006/main" cmpd="sng" cap="flat">
                <a:noFill/>
                <a:prstDash val="solid"/>
                <a:round/>
              </a:ln>
            </p:spPr>
          </p:sp>
          <p:sp>
            <p:nvSpPr>
              <p:cNvPr id="673" name="曲线"/>
              <p:cNvSpPr>
                <a:spLocks xmlns:a="http://schemas.openxmlformats.org/drawingml/2006/main"/>
              </p:cNvSpPr>
              <p:nvPr/>
            </p:nvSpPr>
            <p:spPr>
              <a:xfrm xmlns:a="http://schemas.openxmlformats.org/drawingml/2006/main" rot="0">
                <a:off x="8292155" y="3229962"/>
                <a:ext cx="317699" cy="1195813"/>
              </a:xfrm>
              <a:custGeom xmlns:a="http://schemas.openxmlformats.org/drawingml/2006/main">
                <a:gdLst>
                  <a:gd name="T1" fmla="*/ 0 w 21600"/>
                  <a:gd name="T2" fmla="*/ 0 h 21600"/>
                  <a:gd name="T3" fmla="*/ 21600 w 21600"/>
                  <a:gd name="T4" fmla="*/ 21600 h 21600"/>
                </a:gdLst>
                <a:rect l="T1" t="T2" r="T3" b="T4"/>
                <a:pathLst>
                  <a:path w="21600" h="21600">
                    <a:moveTo>
                      <a:pt x="11528" y="8237"/>
                    </a:moveTo>
                    <a:lnTo>
                      <a:pt x="11528" y="5931"/>
                    </a:lnTo>
                    <a:lnTo>
                      <a:pt x="18384" y="3514"/>
                    </a:lnTo>
                    <a:lnTo>
                      <a:pt x="11224" y="5512"/>
                    </a:lnTo>
                    <a:lnTo>
                      <a:pt x="11042" y="5512"/>
                    </a:lnTo>
                    <a:lnTo>
                      <a:pt x="9040" y="3820"/>
                    </a:lnTo>
                    <a:lnTo>
                      <a:pt x="12680" y="145"/>
                    </a:lnTo>
                    <a:lnTo>
                      <a:pt x="8615" y="3481"/>
                    </a:lnTo>
                    <a:lnTo>
                      <a:pt x="4186" y="0"/>
                    </a:lnTo>
                    <a:lnTo>
                      <a:pt x="10071" y="5851"/>
                    </a:lnTo>
                    <a:lnTo>
                      <a:pt x="10071" y="8188"/>
                    </a:lnTo>
                    <a:lnTo>
                      <a:pt x="0" y="5512"/>
                    </a:lnTo>
                    <a:lnTo>
                      <a:pt x="10071" y="8768"/>
                    </a:lnTo>
                    <a:lnTo>
                      <a:pt x="10071" y="11605"/>
                    </a:lnTo>
                    <a:lnTo>
                      <a:pt x="546" y="8962"/>
                    </a:lnTo>
                    <a:lnTo>
                      <a:pt x="10071" y="12025"/>
                    </a:lnTo>
                    <a:lnTo>
                      <a:pt x="10071" y="21600"/>
                    </a:lnTo>
                    <a:lnTo>
                      <a:pt x="11528" y="21600"/>
                    </a:lnTo>
                    <a:lnTo>
                      <a:pt x="11528" y="12025"/>
                    </a:lnTo>
                    <a:lnTo>
                      <a:pt x="20993" y="8962"/>
                    </a:lnTo>
                    <a:lnTo>
                      <a:pt x="11528" y="11605"/>
                    </a:lnTo>
                    <a:lnTo>
                      <a:pt x="11528" y="8801"/>
                    </a:lnTo>
                    <a:lnTo>
                      <a:pt x="21600" y="5512"/>
                    </a:lnTo>
                    <a:lnTo>
                      <a:pt x="11528" y="8237"/>
                    </a:lnTo>
                    <a:close/>
                  </a:path>
                </a:pathLst>
              </a:custGeom>
              <a:solidFill xmlns:a="http://schemas.openxmlformats.org/drawingml/2006/main">
                <a:schemeClr val="accent5"/>
              </a:solidFill>
              <a:ln xmlns:a="http://schemas.openxmlformats.org/drawingml/2006/main" cmpd="sng" cap="flat">
                <a:noFill/>
                <a:prstDash val="solid"/>
                <a:round/>
              </a:ln>
            </p:spPr>
          </p:sp>
        </p:grpSp>
        <p:grpSp>
          <p:nvGrpSpPr>
            <p:cNvPr id="677" name="组合"/>
            <p:cNvGrpSpPr>
              <a:grpSpLocks xmlns:a="http://schemas.openxmlformats.org/drawingml/2006/main"/>
            </p:cNvGrpSpPr>
            <p:nvPr/>
          </p:nvGrpSpPr>
          <p:grpSpPr>
            <a:xfrm xmlns:a="http://schemas.openxmlformats.org/drawingml/2006/main" flipH="1">
              <a:off x="7693901" y="3275958"/>
              <a:ext cx="441754" cy="1332541"/>
              <a:chOff x="7693901" y="3275958"/>
              <a:chExt cx="441754" cy="1332541"/>
            </a:xfrm>
          </p:grpSpPr>
          <p:sp>
            <p:nvSpPr>
              <p:cNvPr id="675" name="曲线"/>
              <p:cNvSpPr>
                <a:spLocks xmlns:a="http://schemas.openxmlformats.org/drawingml/2006/main"/>
              </p:cNvSpPr>
              <p:nvPr/>
            </p:nvSpPr>
            <p:spPr>
              <a:xfrm xmlns:a="http://schemas.openxmlformats.org/drawingml/2006/main" rot="0">
                <a:off x="7693901" y="3275958"/>
                <a:ext cx="441754" cy="1042668"/>
              </a:xfrm>
              <a:custGeom xmlns:a="http://schemas.openxmlformats.org/drawingml/2006/main">
                <a:gdLst>
                  <a:gd name="T1" fmla="*/ 0 w 21600"/>
                  <a:gd name="T2" fmla="*/ 0 h 21600"/>
                  <a:gd name="T3" fmla="*/ 21600 w 21600"/>
                  <a:gd name="T4" fmla="*/ 21600 h 21600"/>
                </a:gdLst>
                <a:rect l="T1" t="T2" r="T3" b="T4"/>
                <a:pathLst>
                  <a:path w="21600" h="21600">
                    <a:moveTo>
                      <a:pt x="19651" y="14555"/>
                    </a:moveTo>
                    <a:cubicBezTo>
                      <a:pt x="19651" y="14519"/>
                      <a:pt x="19567" y="14519"/>
                      <a:pt x="19567" y="14519"/>
                    </a:cubicBezTo>
                    <a:cubicBezTo>
                      <a:pt x="20244" y="14088"/>
                      <a:pt x="20752" y="13549"/>
                      <a:pt x="20922" y="13046"/>
                    </a:cubicBezTo>
                    <a:cubicBezTo>
                      <a:pt x="21600" y="11608"/>
                      <a:pt x="20583" y="10171"/>
                      <a:pt x="19143" y="8913"/>
                    </a:cubicBezTo>
                    <a:cubicBezTo>
                      <a:pt x="19821" y="8302"/>
                      <a:pt x="20244" y="7691"/>
                      <a:pt x="20414" y="7008"/>
                    </a:cubicBezTo>
                    <a:cubicBezTo>
                      <a:pt x="20668" y="6253"/>
                      <a:pt x="20668" y="5426"/>
                      <a:pt x="20075" y="4708"/>
                    </a:cubicBezTo>
                    <a:cubicBezTo>
                      <a:pt x="19567" y="4133"/>
                      <a:pt x="18381" y="3594"/>
                      <a:pt x="16856" y="3558"/>
                    </a:cubicBezTo>
                    <a:cubicBezTo>
                      <a:pt x="16687" y="2839"/>
                      <a:pt x="16263" y="2120"/>
                      <a:pt x="15416" y="1473"/>
                    </a:cubicBezTo>
                    <a:cubicBezTo>
                      <a:pt x="14569" y="790"/>
                      <a:pt x="13214" y="71"/>
                      <a:pt x="11181" y="35"/>
                    </a:cubicBezTo>
                    <a:cubicBezTo>
                      <a:pt x="9232" y="0"/>
                      <a:pt x="7623" y="718"/>
                      <a:pt x="6691" y="1365"/>
                    </a:cubicBezTo>
                    <a:cubicBezTo>
                      <a:pt x="5336" y="2228"/>
                      <a:pt x="4489" y="3306"/>
                      <a:pt x="4743" y="4348"/>
                    </a:cubicBezTo>
                    <a:cubicBezTo>
                      <a:pt x="4743" y="4348"/>
                      <a:pt x="4743" y="4384"/>
                      <a:pt x="4743" y="4384"/>
                    </a:cubicBezTo>
                    <a:cubicBezTo>
                      <a:pt x="3896" y="4708"/>
                      <a:pt x="3134" y="5103"/>
                      <a:pt x="2625" y="5570"/>
                    </a:cubicBezTo>
                    <a:cubicBezTo>
                      <a:pt x="1948" y="6145"/>
                      <a:pt x="1609" y="6828"/>
                      <a:pt x="1609" y="7511"/>
                    </a:cubicBezTo>
                    <a:cubicBezTo>
                      <a:pt x="1609" y="7834"/>
                      <a:pt x="1694" y="8194"/>
                      <a:pt x="1948" y="8553"/>
                    </a:cubicBezTo>
                    <a:cubicBezTo>
                      <a:pt x="2202" y="8877"/>
                      <a:pt x="2541" y="9164"/>
                      <a:pt x="3049" y="9452"/>
                    </a:cubicBezTo>
                    <a:cubicBezTo>
                      <a:pt x="2541" y="9739"/>
                      <a:pt x="2117" y="10063"/>
                      <a:pt x="1778" y="10386"/>
                    </a:cubicBezTo>
                    <a:cubicBezTo>
                      <a:pt x="592" y="11572"/>
                      <a:pt x="0" y="12974"/>
                      <a:pt x="762" y="14268"/>
                    </a:cubicBezTo>
                    <a:cubicBezTo>
                      <a:pt x="1185" y="14879"/>
                      <a:pt x="1948" y="15490"/>
                      <a:pt x="3218" y="15849"/>
                    </a:cubicBezTo>
                    <a:cubicBezTo>
                      <a:pt x="3049" y="15993"/>
                      <a:pt x="2880" y="16173"/>
                      <a:pt x="2710" y="16352"/>
                    </a:cubicBezTo>
                    <a:cubicBezTo>
                      <a:pt x="1609" y="17682"/>
                      <a:pt x="2795" y="19263"/>
                      <a:pt x="5082" y="20378"/>
                    </a:cubicBezTo>
                    <a:cubicBezTo>
                      <a:pt x="7708" y="21600"/>
                      <a:pt x="13383" y="21276"/>
                      <a:pt x="15924" y="20737"/>
                    </a:cubicBezTo>
                    <a:cubicBezTo>
                      <a:pt x="19143" y="20054"/>
                      <a:pt x="21430" y="18616"/>
                      <a:pt x="21430" y="17107"/>
                    </a:cubicBezTo>
                    <a:cubicBezTo>
                      <a:pt x="21430" y="16244"/>
                      <a:pt x="21007" y="15238"/>
                      <a:pt x="19651" y="14555"/>
                    </a:cubicBezTo>
                    <a:close/>
                  </a:path>
                </a:pathLst>
              </a:custGeom>
              <a:solidFill xmlns:a="http://schemas.openxmlformats.org/drawingml/2006/main">
                <a:srgbClr val="8CA861"/>
              </a:solidFill>
              <a:ln xmlns:a="http://schemas.openxmlformats.org/drawingml/2006/main" cmpd="sng" cap="flat">
                <a:noFill/>
                <a:prstDash val="solid"/>
                <a:round/>
              </a:ln>
            </p:spPr>
          </p:sp>
          <p:sp>
            <p:nvSpPr>
              <p:cNvPr id="676" name="曲线"/>
              <p:cNvSpPr>
                <a:spLocks xmlns:a="http://schemas.openxmlformats.org/drawingml/2006/main"/>
              </p:cNvSpPr>
              <p:nvPr/>
            </p:nvSpPr>
            <p:spPr>
              <a:xfrm xmlns:a="http://schemas.openxmlformats.org/drawingml/2006/main" rot="0">
                <a:off x="7787362" y="3630085"/>
                <a:ext cx="259941" cy="978414"/>
              </a:xfrm>
              <a:custGeom xmlns:a="http://schemas.openxmlformats.org/drawingml/2006/main">
                <a:gdLst>
                  <a:gd name="T1" fmla="*/ 0 w 21600"/>
                  <a:gd name="T2" fmla="*/ 0 h 21600"/>
                  <a:gd name="T3" fmla="*/ 21600 w 21600"/>
                  <a:gd name="T4" fmla="*/ 21600 h 21600"/>
                </a:gdLst>
                <a:rect l="T1" t="T2" r="T3" b="T4"/>
                <a:pathLst>
                  <a:path w="21600" h="21600">
                    <a:moveTo>
                      <a:pt x="11528" y="8237"/>
                    </a:moveTo>
                    <a:lnTo>
                      <a:pt x="11528" y="5931"/>
                    </a:lnTo>
                    <a:lnTo>
                      <a:pt x="18384" y="3514"/>
                    </a:lnTo>
                    <a:lnTo>
                      <a:pt x="11224" y="5512"/>
                    </a:lnTo>
                    <a:lnTo>
                      <a:pt x="11042" y="5512"/>
                    </a:lnTo>
                    <a:lnTo>
                      <a:pt x="9040" y="3820"/>
                    </a:lnTo>
                    <a:lnTo>
                      <a:pt x="12680" y="145"/>
                    </a:lnTo>
                    <a:lnTo>
                      <a:pt x="8615" y="3481"/>
                    </a:lnTo>
                    <a:lnTo>
                      <a:pt x="4186" y="0"/>
                    </a:lnTo>
                    <a:lnTo>
                      <a:pt x="10071" y="5851"/>
                    </a:lnTo>
                    <a:lnTo>
                      <a:pt x="10071" y="8188"/>
                    </a:lnTo>
                    <a:lnTo>
                      <a:pt x="0" y="5512"/>
                    </a:lnTo>
                    <a:lnTo>
                      <a:pt x="10071" y="8768"/>
                    </a:lnTo>
                    <a:lnTo>
                      <a:pt x="10071" y="11605"/>
                    </a:lnTo>
                    <a:lnTo>
                      <a:pt x="546" y="8962"/>
                    </a:lnTo>
                    <a:lnTo>
                      <a:pt x="10071" y="12025"/>
                    </a:lnTo>
                    <a:lnTo>
                      <a:pt x="10071" y="21600"/>
                    </a:lnTo>
                    <a:lnTo>
                      <a:pt x="11528" y="21600"/>
                    </a:lnTo>
                    <a:lnTo>
                      <a:pt x="11528" y="12025"/>
                    </a:lnTo>
                    <a:lnTo>
                      <a:pt x="20993" y="8962"/>
                    </a:lnTo>
                    <a:lnTo>
                      <a:pt x="11528" y="11605"/>
                    </a:lnTo>
                    <a:lnTo>
                      <a:pt x="11528" y="8801"/>
                    </a:lnTo>
                    <a:lnTo>
                      <a:pt x="21600" y="5512"/>
                    </a:lnTo>
                    <a:lnTo>
                      <a:pt x="11528" y="8237"/>
                    </a:lnTo>
                    <a:close/>
                  </a:path>
                </a:pathLst>
              </a:custGeom>
              <a:solidFill xmlns:a="http://schemas.openxmlformats.org/drawingml/2006/main">
                <a:schemeClr val="accent5"/>
              </a:solidFill>
              <a:ln xmlns:a="http://schemas.openxmlformats.org/drawingml/2006/main" cmpd="sng" cap="flat">
                <a:noFill/>
                <a:prstDash val="solid"/>
                <a:round/>
              </a:ln>
            </p:spPr>
          </p:sp>
        </p:grpSp>
      </p:grpSp>
      <p:sp>
        <p:nvSpPr>
          <p:cNvPr id="679" name="文本框"/>
          <p:cNvSpPr>
            <a:spLocks xmlns:a="http://schemas.openxmlformats.org/drawingml/2006/main" noGrp="1"/>
          </p:cNvSpPr>
          <p:nvPr>
            <p:ph type="title"/>
          </p:nvPr>
        </p:nvSpPr>
        <p:spPr>
          <a:xfrm xmlns:a="http://schemas.openxmlformats.org/drawingml/2006/main" rot="0">
            <a:off x="715099" y="445025"/>
            <a:ext cx="7713900" cy="572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gn="ctr">
              <a:spcBef>
                <a:spcPts val="0"/>
              </a:spcBef>
              <a:spcAft>
                <a:spcPts val="0"/>
              </a:spcAft>
              <a:buNone/>
            </a:pPr>
            <a:endParaRPr lang="zh-CN" altLang="en-US" sz="2800" b="0">
              <a:latin typeface="Sora ExtraBold" pitchFamily="0" charset="0"/>
              <a:ea typeface="Sora ExtraBold" pitchFamily="0" charset="0"/>
              <a:cs typeface="Sora ExtraBold" pitchFamily="0" charset="0"/>
              <a:sym typeface="Sora ExtraBold" pitchFamily="0" charset="0"/>
            </a:endParaRPr>
          </a:p>
        </p:txBody>
      </p:sp>
      <p:sp>
        <p:nvSpPr>
          <p:cNvPr id="680" name="文本框"/>
          <p:cNvSpPr>
            <a:spLocks xmlns:a="http://schemas.openxmlformats.org/drawingml/2006/main" noGrp="1"/>
          </p:cNvSpPr>
          <p:nvPr>
            <p:ph type="body" idx="1"/>
          </p:nvPr>
        </p:nvSpPr>
        <p:spPr>
          <a:xfrm xmlns:a="http://schemas.openxmlformats.org/drawingml/2006/main" rot="0">
            <a:off x="1876100" y="1017725"/>
            <a:ext cx="5391899" cy="35907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a:lnSpc>
                <a:spcPct val="100000"/>
              </a:lnSpc>
              <a:spcBef>
                <a:spcPts val="0"/>
              </a:spcBef>
              <a:spcAft>
                <a:spcPts val="0"/>
              </a:spcAft>
              <a:buClr>
                <a:srgbClr val="587F37"/>
              </a:buClr>
              <a:buSzPts val="1400"/>
              <a:buFont typeface="Arial" pitchFamily="0" charset="0"/>
              <a:buChar char="●"/>
            </a:pPr>
            <a:endParaRPr lang="zh-CN" altLang="en-US">
              <a:latin typeface="Albert Sans" pitchFamily="0" charset="0"/>
              <a:ea typeface="Albert Sans" pitchFamily="0" charset="0"/>
              <a:cs typeface="Albert Sans" pitchFamily="0" charset="0"/>
              <a:sym typeface="Albert Sans" pitchFamily="0" charset="0"/>
            </a:endParaRPr>
          </a:p>
        </p:txBody>
      </p:sp>
      <p:grpSp>
        <p:nvGrpSpPr>
          <p:cNvPr id="683" name="组合"/>
          <p:cNvGrpSpPr>
            <a:grpSpLocks xmlns:a="http://schemas.openxmlformats.org/drawingml/2006/main"/>
          </p:cNvGrpSpPr>
          <p:nvPr/>
        </p:nvGrpSpPr>
        <p:grpSpPr>
          <a:xfrm xmlns:a="http://schemas.openxmlformats.org/drawingml/2006/main">
            <a:off x="-1499016" y="-450367"/>
            <a:ext cx="12602196" cy="6285201"/>
            <a:chOff x="-1499016" y="-450367"/>
            <a:chExt cx="12602196" cy="6285201"/>
          </a:xfrm>
        </p:grpSpPr>
        <p:sp>
          <p:nvSpPr>
            <p:cNvPr id="681" name="曲线"/>
            <p:cNvSpPr>
              <a:spLocks xmlns:a="http://schemas.openxmlformats.org/drawingml/2006/main"/>
            </p:cNvSpPr>
            <p:nvPr/>
          </p:nvSpPr>
          <p:spPr>
            <a:xfrm xmlns:a="http://schemas.openxmlformats.org/drawingml/2006/main" rot="1708254">
              <a:off x="7756667" y="3382165"/>
              <a:ext cx="3346512" cy="245266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5999"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82" name="曲线"/>
            <p:cNvSpPr>
              <a:spLocks xmlns:a="http://schemas.openxmlformats.org/drawingml/2006/main"/>
            </p:cNvSpPr>
            <p:nvPr/>
          </p:nvSpPr>
          <p:spPr>
            <a:xfrm xmlns:a="http://schemas.openxmlformats.org/drawingml/2006/main" rot="8991455">
              <a:off x="-1499016" y="-450367"/>
              <a:ext cx="3414759" cy="2502656"/>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692" name="组合"/>
          <p:cNvGrpSpPr>
            <a:grpSpLocks xmlns:a="http://schemas.openxmlformats.org/drawingml/2006/main"/>
          </p:cNvGrpSpPr>
          <p:nvPr/>
        </p:nvGrpSpPr>
        <p:grpSpPr>
          <a:xfrm xmlns:a="http://schemas.openxmlformats.org/drawingml/2006/main">
            <a:off x="5881431" y="4383763"/>
            <a:ext cx="4543005" cy="1841859"/>
            <a:chOff x="5881431" y="4383763"/>
            <a:chExt cx="4543005" cy="1841859"/>
          </a:xfrm>
        </p:grpSpPr>
        <p:sp>
          <p:nvSpPr>
            <p:cNvPr id="684" name="曲线"/>
            <p:cNvSpPr>
              <a:spLocks xmlns:a="http://schemas.openxmlformats.org/drawingml/2006/main"/>
            </p:cNvSpPr>
            <p:nvPr/>
          </p:nvSpPr>
          <p:spPr>
            <a:xfrm xmlns:a="http://schemas.openxmlformats.org/drawingml/2006/main" rot="0">
              <a:off x="5881431" y="4383763"/>
              <a:ext cx="4543005" cy="126267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8244" y="0"/>
                    <a:pt x="11029" y="0"/>
                  </a:cubicBezTo>
                  <a:cubicBezTo>
                    <a:pt x="3814" y="0"/>
                    <a:pt x="0" y="21600"/>
                    <a:pt x="0" y="21600"/>
                  </a:cubicBezTo>
                  <a:lnTo>
                    <a:pt x="21600" y="21600"/>
                  </a:lnTo>
                  <a:close/>
                </a:path>
              </a:pathLst>
            </a:custGeom>
            <a:solidFill xmlns:a="http://schemas.openxmlformats.org/drawingml/2006/main">
              <a:srgbClr val="8CA861"/>
            </a:solidFill>
            <a:ln xmlns:a="http://schemas.openxmlformats.org/drawingml/2006/main" cmpd="sng" cap="flat">
              <a:noFill/>
              <a:prstDash val="solid"/>
              <a:round/>
            </a:ln>
          </p:spPr>
        </p:sp>
        <p:sp>
          <p:nvSpPr>
            <p:cNvPr id="685" name="曲线"/>
            <p:cNvSpPr>
              <a:spLocks xmlns:a="http://schemas.openxmlformats.org/drawingml/2006/main"/>
            </p:cNvSpPr>
            <p:nvPr/>
          </p:nvSpPr>
          <p:spPr>
            <a:xfrm xmlns:a="http://schemas.openxmlformats.org/drawingml/2006/main" rot="0">
              <a:off x="7332283" y="5586049"/>
              <a:ext cx="1381599" cy="639573"/>
            </a:xfrm>
            <a:custGeom xmlns:a="http://schemas.openxmlformats.org/drawingml/2006/main">
              <a:gdLst>
                <a:gd name="T1" fmla="*/ 0 w 21600"/>
                <a:gd name="T2" fmla="*/ 0 h 21600"/>
                <a:gd name="T3" fmla="*/ 21600 w 21600"/>
                <a:gd name="T4" fmla="*/ 21600 h 21600"/>
              </a:gdLst>
              <a:rect l="T1" t="T2" r="T3" b="T4"/>
              <a:pathLst>
                <a:path w="21600" h="21600">
                  <a:moveTo>
                    <a:pt x="662" y="21600"/>
                  </a:moveTo>
                  <a:cubicBezTo>
                    <a:pt x="220" y="21347"/>
                    <a:pt x="0" y="20336"/>
                    <a:pt x="36" y="18821"/>
                  </a:cubicBezTo>
                  <a:cubicBezTo>
                    <a:pt x="110" y="15915"/>
                    <a:pt x="1067" y="11242"/>
                    <a:pt x="3017" y="7200"/>
                  </a:cubicBezTo>
                  <a:cubicBezTo>
                    <a:pt x="4562" y="3915"/>
                    <a:pt x="7285" y="0"/>
                    <a:pt x="11333" y="0"/>
                  </a:cubicBezTo>
                  <a:cubicBezTo>
                    <a:pt x="11333" y="0"/>
                    <a:pt x="11333" y="0"/>
                    <a:pt x="11370" y="0"/>
                  </a:cubicBezTo>
                  <a:cubicBezTo>
                    <a:pt x="18913" y="126"/>
                    <a:pt x="21600" y="21094"/>
                    <a:pt x="21600" y="21347"/>
                  </a:cubicBezTo>
                  <a:cubicBezTo>
                    <a:pt x="21489" y="21473"/>
                    <a:pt x="21489" y="21473"/>
                    <a:pt x="21489" y="21473"/>
                  </a:cubicBezTo>
                  <a:cubicBezTo>
                    <a:pt x="21452" y="21347"/>
                    <a:pt x="18840" y="505"/>
                    <a:pt x="11370" y="378"/>
                  </a:cubicBezTo>
                  <a:cubicBezTo>
                    <a:pt x="11333" y="378"/>
                    <a:pt x="11333" y="378"/>
                    <a:pt x="11333" y="378"/>
                  </a:cubicBezTo>
                  <a:cubicBezTo>
                    <a:pt x="7322" y="378"/>
                    <a:pt x="4636" y="4294"/>
                    <a:pt x="3090" y="7578"/>
                  </a:cubicBezTo>
                  <a:cubicBezTo>
                    <a:pt x="1177" y="11494"/>
                    <a:pt x="220" y="16168"/>
                    <a:pt x="183" y="18821"/>
                  </a:cubicBezTo>
                  <a:cubicBezTo>
                    <a:pt x="147" y="19705"/>
                    <a:pt x="220" y="20968"/>
                    <a:pt x="699" y="21221"/>
                  </a:cubicBezTo>
                  <a:lnTo>
                    <a:pt x="662"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86" name="曲线"/>
            <p:cNvSpPr>
              <a:spLocks xmlns:a="http://schemas.openxmlformats.org/drawingml/2006/main"/>
            </p:cNvSpPr>
            <p:nvPr/>
          </p:nvSpPr>
          <p:spPr>
            <a:xfrm xmlns:a="http://schemas.openxmlformats.org/drawingml/2006/main" rot="0">
              <a:off x="7134912" y="5413118"/>
              <a:ext cx="1823088" cy="730155"/>
            </a:xfrm>
            <a:custGeom xmlns:a="http://schemas.openxmlformats.org/drawingml/2006/main">
              <a:gdLst>
                <a:gd name="T1" fmla="*/ 0 w 21600"/>
                <a:gd name="T2" fmla="*/ 0 h 21600"/>
                <a:gd name="T3" fmla="*/ 21600 w 21600"/>
                <a:gd name="T4" fmla="*/ 21600 h 21600"/>
              </a:gdLst>
              <a:rect l="T1" t="T2" r="T3" b="T4"/>
              <a:pathLst>
                <a:path w="21600" h="21600">
                  <a:moveTo>
                    <a:pt x="306" y="21600"/>
                  </a:moveTo>
                  <a:cubicBezTo>
                    <a:pt x="111" y="21489"/>
                    <a:pt x="0" y="20935"/>
                    <a:pt x="0" y="19938"/>
                  </a:cubicBezTo>
                  <a:cubicBezTo>
                    <a:pt x="111" y="15286"/>
                    <a:pt x="3762" y="0"/>
                    <a:pt x="11148" y="0"/>
                  </a:cubicBezTo>
                  <a:cubicBezTo>
                    <a:pt x="11176" y="0"/>
                    <a:pt x="11176" y="0"/>
                    <a:pt x="11176" y="0"/>
                  </a:cubicBezTo>
                  <a:cubicBezTo>
                    <a:pt x="15078" y="0"/>
                    <a:pt x="17698" y="5760"/>
                    <a:pt x="19230" y="10633"/>
                  </a:cubicBezTo>
                  <a:cubicBezTo>
                    <a:pt x="20875" y="15950"/>
                    <a:pt x="21600" y="21267"/>
                    <a:pt x="21600" y="21378"/>
                  </a:cubicBezTo>
                  <a:cubicBezTo>
                    <a:pt x="21516" y="21489"/>
                    <a:pt x="21516" y="21489"/>
                    <a:pt x="21516" y="21489"/>
                  </a:cubicBezTo>
                  <a:cubicBezTo>
                    <a:pt x="21516" y="21489"/>
                    <a:pt x="20791" y="16172"/>
                    <a:pt x="19147" y="10966"/>
                  </a:cubicBezTo>
                  <a:cubicBezTo>
                    <a:pt x="17642" y="6092"/>
                    <a:pt x="15050" y="332"/>
                    <a:pt x="11176" y="332"/>
                  </a:cubicBezTo>
                  <a:cubicBezTo>
                    <a:pt x="11176" y="332"/>
                    <a:pt x="11176" y="332"/>
                    <a:pt x="11148" y="332"/>
                  </a:cubicBezTo>
                  <a:cubicBezTo>
                    <a:pt x="3818" y="332"/>
                    <a:pt x="195" y="15396"/>
                    <a:pt x="111" y="19938"/>
                  </a:cubicBezTo>
                  <a:cubicBezTo>
                    <a:pt x="83" y="20713"/>
                    <a:pt x="167" y="21156"/>
                    <a:pt x="334" y="21267"/>
                  </a:cubicBezTo>
                  <a:lnTo>
                    <a:pt x="306"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87" name="曲线"/>
            <p:cNvSpPr>
              <a:spLocks xmlns:a="http://schemas.openxmlformats.org/drawingml/2006/main"/>
            </p:cNvSpPr>
            <p:nvPr/>
          </p:nvSpPr>
          <p:spPr>
            <a:xfrm xmlns:a="http://schemas.openxmlformats.org/drawingml/2006/main" rot="0">
              <a:off x="6930616" y="5240186"/>
              <a:ext cx="2271502" cy="820739"/>
            </a:xfrm>
            <a:custGeom xmlns:a="http://schemas.openxmlformats.org/drawingml/2006/main">
              <a:gdLst>
                <a:gd name="T1" fmla="*/ 0 w 21600"/>
                <a:gd name="T2" fmla="*/ 0 h 21600"/>
                <a:gd name="T3" fmla="*/ 21600 w 21600"/>
                <a:gd name="T4" fmla="*/ 21600 h 21600"/>
              </a:gdLst>
              <a:rect l="T1" t="T2" r="T3" b="T4"/>
              <a:pathLst>
                <a:path w="21600" h="21600">
                  <a:moveTo>
                    <a:pt x="178" y="21600"/>
                  </a:moveTo>
                  <a:cubicBezTo>
                    <a:pt x="67" y="21600"/>
                    <a:pt x="0" y="21207"/>
                    <a:pt x="0" y="20618"/>
                  </a:cubicBezTo>
                  <a:cubicBezTo>
                    <a:pt x="89" y="16494"/>
                    <a:pt x="3845" y="0"/>
                    <a:pt x="11090" y="0"/>
                  </a:cubicBezTo>
                  <a:cubicBezTo>
                    <a:pt x="11090" y="0"/>
                    <a:pt x="11113" y="0"/>
                    <a:pt x="11113" y="0"/>
                  </a:cubicBezTo>
                  <a:cubicBezTo>
                    <a:pt x="14959" y="98"/>
                    <a:pt x="17597" y="5890"/>
                    <a:pt x="19140" y="10701"/>
                  </a:cubicBezTo>
                  <a:cubicBezTo>
                    <a:pt x="20817" y="16003"/>
                    <a:pt x="21600" y="21305"/>
                    <a:pt x="21600" y="21403"/>
                  </a:cubicBezTo>
                  <a:cubicBezTo>
                    <a:pt x="21532" y="21600"/>
                    <a:pt x="21532" y="21600"/>
                    <a:pt x="21532" y="21600"/>
                  </a:cubicBezTo>
                  <a:cubicBezTo>
                    <a:pt x="21532" y="21501"/>
                    <a:pt x="20772" y="16199"/>
                    <a:pt x="19095" y="10996"/>
                  </a:cubicBezTo>
                  <a:cubicBezTo>
                    <a:pt x="17575" y="6185"/>
                    <a:pt x="14936" y="392"/>
                    <a:pt x="11113" y="392"/>
                  </a:cubicBezTo>
                  <a:cubicBezTo>
                    <a:pt x="11113" y="392"/>
                    <a:pt x="11090" y="392"/>
                    <a:pt x="11090" y="392"/>
                  </a:cubicBezTo>
                  <a:cubicBezTo>
                    <a:pt x="7222" y="392"/>
                    <a:pt x="4516" y="5105"/>
                    <a:pt x="2929" y="9032"/>
                  </a:cubicBezTo>
                  <a:cubicBezTo>
                    <a:pt x="1118" y="13549"/>
                    <a:pt x="111" y="18654"/>
                    <a:pt x="89" y="20618"/>
                  </a:cubicBezTo>
                  <a:cubicBezTo>
                    <a:pt x="67" y="21207"/>
                    <a:pt x="134" y="21305"/>
                    <a:pt x="178" y="21305"/>
                  </a:cubicBezTo>
                  <a:lnTo>
                    <a:pt x="178"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88" name="曲线"/>
            <p:cNvSpPr>
              <a:spLocks xmlns:a="http://schemas.openxmlformats.org/drawingml/2006/main"/>
            </p:cNvSpPr>
            <p:nvPr/>
          </p:nvSpPr>
          <p:spPr>
            <a:xfrm xmlns:a="http://schemas.openxmlformats.org/drawingml/2006/main" rot="0">
              <a:off x="6724588" y="5067255"/>
              <a:ext cx="2723377" cy="914068"/>
            </a:xfrm>
            <a:custGeom xmlns:a="http://schemas.openxmlformats.org/drawingml/2006/main">
              <a:gdLst>
                <a:gd name="T1" fmla="*/ 0 w 21600"/>
                <a:gd name="T2" fmla="*/ 0 h 21600"/>
                <a:gd name="T3" fmla="*/ 21600 w 21600"/>
                <a:gd name="T4" fmla="*/ 21600 h 21600"/>
              </a:gdLst>
              <a:rect l="T1" t="T2" r="T3" b="T4"/>
              <a:pathLst>
                <a:path w="21600" h="21600">
                  <a:moveTo>
                    <a:pt x="93" y="21600"/>
                  </a:moveTo>
                  <a:cubicBezTo>
                    <a:pt x="37" y="21511"/>
                    <a:pt x="0" y="21247"/>
                    <a:pt x="0" y="20982"/>
                  </a:cubicBezTo>
                  <a:cubicBezTo>
                    <a:pt x="37" y="19395"/>
                    <a:pt x="1007" y="14106"/>
                    <a:pt x="2853" y="9257"/>
                  </a:cubicBezTo>
                  <a:cubicBezTo>
                    <a:pt x="4476" y="5025"/>
                    <a:pt x="7218" y="0"/>
                    <a:pt x="11061" y="0"/>
                  </a:cubicBezTo>
                  <a:cubicBezTo>
                    <a:pt x="11061" y="0"/>
                    <a:pt x="11061" y="0"/>
                    <a:pt x="11079" y="0"/>
                  </a:cubicBezTo>
                  <a:cubicBezTo>
                    <a:pt x="14884" y="0"/>
                    <a:pt x="17533" y="5818"/>
                    <a:pt x="19100" y="10667"/>
                  </a:cubicBezTo>
                  <a:cubicBezTo>
                    <a:pt x="20797" y="15957"/>
                    <a:pt x="21600" y="21247"/>
                    <a:pt x="21600" y="21335"/>
                  </a:cubicBezTo>
                  <a:cubicBezTo>
                    <a:pt x="21562" y="21511"/>
                    <a:pt x="21562" y="21511"/>
                    <a:pt x="21562" y="21511"/>
                  </a:cubicBezTo>
                  <a:cubicBezTo>
                    <a:pt x="21544" y="21423"/>
                    <a:pt x="20741" y="16133"/>
                    <a:pt x="19063" y="10932"/>
                  </a:cubicBezTo>
                  <a:cubicBezTo>
                    <a:pt x="17515" y="6083"/>
                    <a:pt x="14866" y="352"/>
                    <a:pt x="11079" y="352"/>
                  </a:cubicBezTo>
                  <a:cubicBezTo>
                    <a:pt x="11061" y="352"/>
                    <a:pt x="11061" y="352"/>
                    <a:pt x="11061" y="352"/>
                  </a:cubicBezTo>
                  <a:cubicBezTo>
                    <a:pt x="7237" y="352"/>
                    <a:pt x="4513" y="5289"/>
                    <a:pt x="2891" y="9521"/>
                  </a:cubicBezTo>
                  <a:cubicBezTo>
                    <a:pt x="1063" y="14282"/>
                    <a:pt x="93" y="19395"/>
                    <a:pt x="74" y="20982"/>
                  </a:cubicBezTo>
                  <a:cubicBezTo>
                    <a:pt x="55" y="21159"/>
                    <a:pt x="74" y="21247"/>
                    <a:pt x="93" y="21247"/>
                  </a:cubicBezTo>
                  <a:lnTo>
                    <a:pt x="93"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89" name="曲线"/>
            <p:cNvSpPr>
              <a:spLocks xmlns:a="http://schemas.openxmlformats.org/drawingml/2006/main"/>
            </p:cNvSpPr>
            <p:nvPr/>
          </p:nvSpPr>
          <p:spPr>
            <a:xfrm xmlns:a="http://schemas.openxmlformats.org/drawingml/2006/main" rot="0">
              <a:off x="6515097" y="4894323"/>
              <a:ext cx="3176987" cy="1004650"/>
            </a:xfrm>
            <a:custGeom xmlns:a="http://schemas.openxmlformats.org/drawingml/2006/main">
              <a:gdLst>
                <a:gd name="T1" fmla="*/ 0 w 21600"/>
                <a:gd name="T2" fmla="*/ 0 h 21600"/>
                <a:gd name="T3" fmla="*/ 21600 w 21600"/>
                <a:gd name="T4" fmla="*/ 21600 h 21600"/>
              </a:gdLst>
              <a:rect l="T1" t="T2" r="T3" b="T4"/>
              <a:pathLst>
                <a:path w="21600" h="21600">
                  <a:moveTo>
                    <a:pt x="47" y="21600"/>
                  </a:moveTo>
                  <a:cubicBezTo>
                    <a:pt x="15" y="21519"/>
                    <a:pt x="0" y="21439"/>
                    <a:pt x="0" y="21198"/>
                  </a:cubicBezTo>
                  <a:cubicBezTo>
                    <a:pt x="15" y="19994"/>
                    <a:pt x="1007" y="14694"/>
                    <a:pt x="2845" y="9715"/>
                  </a:cubicBezTo>
                  <a:cubicBezTo>
                    <a:pt x="4492" y="5299"/>
                    <a:pt x="7242" y="0"/>
                    <a:pt x="11047" y="0"/>
                  </a:cubicBezTo>
                  <a:cubicBezTo>
                    <a:pt x="11047" y="0"/>
                    <a:pt x="11047" y="0"/>
                    <a:pt x="11047" y="0"/>
                  </a:cubicBezTo>
                  <a:cubicBezTo>
                    <a:pt x="14837" y="0"/>
                    <a:pt x="17507" y="5781"/>
                    <a:pt x="19073" y="10679"/>
                  </a:cubicBezTo>
                  <a:cubicBezTo>
                    <a:pt x="20784" y="15979"/>
                    <a:pt x="21600" y="21278"/>
                    <a:pt x="21600" y="21359"/>
                  </a:cubicBezTo>
                  <a:cubicBezTo>
                    <a:pt x="21568" y="21519"/>
                    <a:pt x="21568" y="21519"/>
                    <a:pt x="21568" y="21519"/>
                  </a:cubicBezTo>
                  <a:cubicBezTo>
                    <a:pt x="21552" y="21439"/>
                    <a:pt x="20736" y="16139"/>
                    <a:pt x="19041" y="10920"/>
                  </a:cubicBezTo>
                  <a:cubicBezTo>
                    <a:pt x="17475" y="6022"/>
                    <a:pt x="14821" y="240"/>
                    <a:pt x="11047" y="240"/>
                  </a:cubicBezTo>
                  <a:cubicBezTo>
                    <a:pt x="11047" y="240"/>
                    <a:pt x="11047" y="240"/>
                    <a:pt x="11047" y="240"/>
                  </a:cubicBezTo>
                  <a:cubicBezTo>
                    <a:pt x="7402" y="240"/>
                    <a:pt x="4732" y="5139"/>
                    <a:pt x="3133" y="9234"/>
                  </a:cubicBezTo>
                  <a:cubicBezTo>
                    <a:pt x="1263" y="14052"/>
                    <a:pt x="255" y="19271"/>
                    <a:pt x="79" y="20877"/>
                  </a:cubicBezTo>
                  <a:cubicBezTo>
                    <a:pt x="47" y="21198"/>
                    <a:pt x="47" y="21278"/>
                    <a:pt x="47" y="21278"/>
                  </a:cubicBezTo>
                  <a:lnTo>
                    <a:pt x="47"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90" name="曲线"/>
            <p:cNvSpPr>
              <a:spLocks xmlns:a="http://schemas.openxmlformats.org/drawingml/2006/main"/>
            </p:cNvSpPr>
            <p:nvPr/>
          </p:nvSpPr>
          <p:spPr>
            <a:xfrm xmlns:a="http://schemas.openxmlformats.org/drawingml/2006/main" rot="0">
              <a:off x="6302143" y="4724136"/>
              <a:ext cx="3634057" cy="1092488"/>
            </a:xfrm>
            <a:custGeom xmlns:a="http://schemas.openxmlformats.org/drawingml/2006/main">
              <a:gdLst>
                <a:gd name="T1" fmla="*/ 0 w 21600"/>
                <a:gd name="T2" fmla="*/ 0 h 21600"/>
                <a:gd name="T3" fmla="*/ 21600 w 21600"/>
                <a:gd name="T4" fmla="*/ 21600 h 21600"/>
              </a:gdLst>
              <a:rect l="T1" t="T2" r="T3" b="T4"/>
              <a:pathLst>
                <a:path w="21600" h="21600">
                  <a:moveTo>
                    <a:pt x="27" y="21600"/>
                  </a:moveTo>
                  <a:cubicBezTo>
                    <a:pt x="13" y="21600"/>
                    <a:pt x="0" y="21526"/>
                    <a:pt x="0" y="21378"/>
                  </a:cubicBezTo>
                  <a:cubicBezTo>
                    <a:pt x="13" y="20494"/>
                    <a:pt x="1048" y="15038"/>
                    <a:pt x="2838" y="10099"/>
                  </a:cubicBezTo>
                  <a:cubicBezTo>
                    <a:pt x="4487" y="5455"/>
                    <a:pt x="7269" y="0"/>
                    <a:pt x="11044" y="0"/>
                  </a:cubicBezTo>
                  <a:cubicBezTo>
                    <a:pt x="11044" y="0"/>
                    <a:pt x="11044" y="0"/>
                    <a:pt x="11044" y="0"/>
                  </a:cubicBezTo>
                  <a:cubicBezTo>
                    <a:pt x="14805" y="0"/>
                    <a:pt x="17475" y="5823"/>
                    <a:pt x="19055" y="10689"/>
                  </a:cubicBezTo>
                  <a:cubicBezTo>
                    <a:pt x="20761" y="15923"/>
                    <a:pt x="21600" y="21305"/>
                    <a:pt x="21600" y="21378"/>
                  </a:cubicBezTo>
                  <a:cubicBezTo>
                    <a:pt x="21572" y="21526"/>
                    <a:pt x="21572" y="21526"/>
                    <a:pt x="21572" y="21526"/>
                  </a:cubicBezTo>
                  <a:cubicBezTo>
                    <a:pt x="21558" y="21452"/>
                    <a:pt x="20733" y="16144"/>
                    <a:pt x="19027" y="10910"/>
                  </a:cubicBezTo>
                  <a:cubicBezTo>
                    <a:pt x="17447" y="6045"/>
                    <a:pt x="14791" y="221"/>
                    <a:pt x="11044" y="221"/>
                  </a:cubicBezTo>
                  <a:cubicBezTo>
                    <a:pt x="11044" y="221"/>
                    <a:pt x="11044" y="221"/>
                    <a:pt x="11044" y="221"/>
                  </a:cubicBezTo>
                  <a:cubicBezTo>
                    <a:pt x="5466" y="221"/>
                    <a:pt x="1663" y="12458"/>
                    <a:pt x="307" y="19683"/>
                  </a:cubicBezTo>
                  <a:cubicBezTo>
                    <a:pt x="97" y="20862"/>
                    <a:pt x="55" y="21305"/>
                    <a:pt x="55" y="21378"/>
                  </a:cubicBezTo>
                  <a:cubicBezTo>
                    <a:pt x="55" y="21378"/>
                    <a:pt x="41" y="21305"/>
                    <a:pt x="41" y="21305"/>
                  </a:cubicBezTo>
                  <a:lnTo>
                    <a:pt x="27"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691" name="曲线"/>
            <p:cNvSpPr>
              <a:spLocks xmlns:a="http://schemas.openxmlformats.org/drawingml/2006/main"/>
            </p:cNvSpPr>
            <p:nvPr/>
          </p:nvSpPr>
          <p:spPr>
            <a:xfrm xmlns:a="http://schemas.openxmlformats.org/drawingml/2006/main" rot="0">
              <a:off x="6090922" y="4548459"/>
              <a:ext cx="4091127" cy="1185817"/>
            </a:xfrm>
            <a:custGeom xmlns:a="http://schemas.openxmlformats.org/drawingml/2006/main">
              <a:gdLst>
                <a:gd name="T1" fmla="*/ 0 w 21600"/>
                <a:gd name="T2" fmla="*/ 0 h 21600"/>
                <a:gd name="T3" fmla="*/ 21600 w 21600"/>
                <a:gd name="T4" fmla="*/ 21600 h 21600"/>
              </a:gdLst>
              <a:rect l="T1" t="T2" r="T3" b="T4"/>
              <a:pathLst>
                <a:path w="21600" h="21600">
                  <a:moveTo>
                    <a:pt x="24" y="21600"/>
                  </a:moveTo>
                  <a:cubicBezTo>
                    <a:pt x="0" y="21464"/>
                    <a:pt x="0" y="21464"/>
                    <a:pt x="0" y="21464"/>
                  </a:cubicBezTo>
                  <a:cubicBezTo>
                    <a:pt x="0" y="21056"/>
                    <a:pt x="931" y="15758"/>
                    <a:pt x="2819" y="10460"/>
                  </a:cubicBezTo>
                  <a:cubicBezTo>
                    <a:pt x="4496" y="5705"/>
                    <a:pt x="7291" y="0"/>
                    <a:pt x="11029" y="0"/>
                  </a:cubicBezTo>
                  <a:cubicBezTo>
                    <a:pt x="11029" y="0"/>
                    <a:pt x="11029" y="0"/>
                    <a:pt x="11042" y="0"/>
                  </a:cubicBezTo>
                  <a:cubicBezTo>
                    <a:pt x="14780" y="0"/>
                    <a:pt x="17451" y="5841"/>
                    <a:pt x="19041" y="10732"/>
                  </a:cubicBezTo>
                  <a:cubicBezTo>
                    <a:pt x="20755" y="15962"/>
                    <a:pt x="21599" y="21328"/>
                    <a:pt x="21599" y="21396"/>
                  </a:cubicBezTo>
                  <a:cubicBezTo>
                    <a:pt x="21575" y="21532"/>
                    <a:pt x="21575" y="21532"/>
                    <a:pt x="21575" y="21532"/>
                  </a:cubicBezTo>
                  <a:cubicBezTo>
                    <a:pt x="21562" y="21464"/>
                    <a:pt x="20730" y="16166"/>
                    <a:pt x="19016" y="10867"/>
                  </a:cubicBezTo>
                  <a:cubicBezTo>
                    <a:pt x="17438" y="6045"/>
                    <a:pt x="14768" y="271"/>
                    <a:pt x="11042" y="271"/>
                  </a:cubicBezTo>
                  <a:cubicBezTo>
                    <a:pt x="11042" y="271"/>
                    <a:pt x="11029" y="271"/>
                    <a:pt x="11029" y="271"/>
                  </a:cubicBezTo>
                  <a:cubicBezTo>
                    <a:pt x="7315" y="271"/>
                    <a:pt x="4546" y="5841"/>
                    <a:pt x="2881" y="10528"/>
                  </a:cubicBezTo>
                  <a:cubicBezTo>
                    <a:pt x="1055" y="15622"/>
                    <a:pt x="74" y="20988"/>
                    <a:pt x="37" y="21464"/>
                  </a:cubicBezTo>
                  <a:cubicBezTo>
                    <a:pt x="37" y="21464"/>
                    <a:pt x="37" y="21464"/>
                    <a:pt x="37" y="21396"/>
                  </a:cubicBezTo>
                  <a:cubicBezTo>
                    <a:pt x="24" y="21464"/>
                    <a:pt x="24" y="21464"/>
                    <a:pt x="24" y="21464"/>
                  </a:cubicBezTo>
                  <a:lnTo>
                    <a:pt x="24"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696" name="组合"/>
          <p:cNvGrpSpPr>
            <a:grpSpLocks xmlns:a="http://schemas.openxmlformats.org/drawingml/2006/main"/>
          </p:cNvGrpSpPr>
          <p:nvPr/>
        </p:nvGrpSpPr>
        <p:grpSpPr>
          <a:xfrm xmlns:a="http://schemas.openxmlformats.org/drawingml/2006/main">
            <a:off x="912046" y="1535170"/>
            <a:ext cx="7782357" cy="2669256"/>
            <a:chOff x="912046" y="1535170"/>
            <a:chExt cx="7782357" cy="2669256"/>
          </a:xfrm>
        </p:grpSpPr>
        <p:sp>
          <p:nvSpPr>
            <p:cNvPr id="693" name="曲线"/>
            <p:cNvSpPr>
              <a:spLocks xmlns:a="http://schemas.openxmlformats.org/drawingml/2006/main"/>
            </p:cNvSpPr>
            <p:nvPr/>
          </p:nvSpPr>
          <p:spPr>
            <a:xfrm xmlns:a="http://schemas.openxmlformats.org/drawingml/2006/main" rot="-6395770">
              <a:off x="912046" y="1925645"/>
              <a:ext cx="128734" cy="143378"/>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694" name="曲线"/>
            <p:cNvSpPr>
              <a:spLocks xmlns:a="http://schemas.openxmlformats.org/drawingml/2006/main"/>
            </p:cNvSpPr>
            <p:nvPr/>
          </p:nvSpPr>
          <p:spPr>
            <a:xfrm xmlns:a="http://schemas.openxmlformats.org/drawingml/2006/main" rot="9374665">
              <a:off x="8565670" y="1535170"/>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695" name="曲线"/>
            <p:cNvSpPr>
              <a:spLocks xmlns:a="http://schemas.openxmlformats.org/drawingml/2006/main"/>
            </p:cNvSpPr>
            <p:nvPr/>
          </p:nvSpPr>
          <p:spPr>
            <a:xfrm xmlns:a="http://schemas.openxmlformats.org/drawingml/2006/main" rot="7372728">
              <a:off x="6975095" y="4068370"/>
              <a:ext cx="128733" cy="143378"/>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grpSp>
      <p:grpSp>
        <p:nvGrpSpPr>
          <p:cNvPr id="715" name="组合"/>
          <p:cNvGrpSpPr>
            <a:grpSpLocks xmlns:a="http://schemas.openxmlformats.org/drawingml/2006/main"/>
          </p:cNvGrpSpPr>
          <p:nvPr/>
        </p:nvGrpSpPr>
        <p:grpSpPr>
          <a:xfrm xmlns:a="http://schemas.openxmlformats.org/drawingml/2006/main">
            <a:off x="648509" y="332206"/>
            <a:ext cx="1395515" cy="4514641"/>
            <a:chOff x="648509" y="332206"/>
            <a:chExt cx="1395515" cy="4514641"/>
          </a:xfrm>
        </p:grpSpPr>
        <p:grpSp>
          <p:nvGrpSpPr>
            <p:cNvPr id="705" name="组合"/>
            <p:cNvGrpSpPr>
              <a:grpSpLocks xmlns:a="http://schemas.openxmlformats.org/drawingml/2006/main"/>
            </p:cNvGrpSpPr>
            <p:nvPr/>
          </p:nvGrpSpPr>
          <p:grpSpPr>
            <a:xfrm xmlns:a="http://schemas.openxmlformats.org/drawingml/2006/main">
              <a:off x="648509" y="4684532"/>
              <a:ext cx="414990" cy="162316"/>
              <a:chOff x="648509" y="4684532"/>
              <a:chExt cx="414990" cy="162316"/>
            </a:xfrm>
          </p:grpSpPr>
          <p:sp>
            <p:nvSpPr>
              <p:cNvPr id="697" name="椭圆"/>
              <p:cNvSpPr>
                <a:spLocks xmlns:a="http://schemas.openxmlformats.org/drawingml/2006/main"/>
              </p:cNvSpPr>
              <p:nvPr/>
            </p:nvSpPr>
            <p:spPr>
              <a:xfrm xmlns:a="http://schemas.openxmlformats.org/drawingml/2006/main" rot="5400000">
                <a:off x="1037399" y="46845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98" name="椭圆"/>
              <p:cNvSpPr>
                <a:spLocks xmlns:a="http://schemas.openxmlformats.org/drawingml/2006/main"/>
              </p:cNvSpPr>
              <p:nvPr/>
            </p:nvSpPr>
            <p:spPr>
              <a:xfrm xmlns:a="http://schemas.openxmlformats.org/drawingml/2006/main" rot="5400000">
                <a:off x="1037399" y="48207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699" name="椭圆"/>
              <p:cNvSpPr>
                <a:spLocks xmlns:a="http://schemas.openxmlformats.org/drawingml/2006/main"/>
              </p:cNvSpPr>
              <p:nvPr/>
            </p:nvSpPr>
            <p:spPr>
              <a:xfrm xmlns:a="http://schemas.openxmlformats.org/drawingml/2006/main" rot="5400000">
                <a:off x="907423" y="46845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0" name="椭圆"/>
              <p:cNvSpPr>
                <a:spLocks xmlns:a="http://schemas.openxmlformats.org/drawingml/2006/main"/>
              </p:cNvSpPr>
              <p:nvPr/>
            </p:nvSpPr>
            <p:spPr>
              <a:xfrm xmlns:a="http://schemas.openxmlformats.org/drawingml/2006/main" rot="5400000">
                <a:off x="907423" y="48207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1" name="椭圆"/>
              <p:cNvSpPr>
                <a:spLocks xmlns:a="http://schemas.openxmlformats.org/drawingml/2006/main"/>
              </p:cNvSpPr>
              <p:nvPr/>
            </p:nvSpPr>
            <p:spPr>
              <a:xfrm xmlns:a="http://schemas.openxmlformats.org/drawingml/2006/main" rot="5400000">
                <a:off x="778486" y="46845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2" name="椭圆"/>
              <p:cNvSpPr>
                <a:spLocks xmlns:a="http://schemas.openxmlformats.org/drawingml/2006/main"/>
              </p:cNvSpPr>
              <p:nvPr/>
            </p:nvSpPr>
            <p:spPr>
              <a:xfrm xmlns:a="http://schemas.openxmlformats.org/drawingml/2006/main" rot="5400000">
                <a:off x="778487" y="48207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3" name="椭圆"/>
              <p:cNvSpPr>
                <a:spLocks xmlns:a="http://schemas.openxmlformats.org/drawingml/2006/main"/>
              </p:cNvSpPr>
              <p:nvPr/>
            </p:nvSpPr>
            <p:spPr>
              <a:xfrm xmlns:a="http://schemas.openxmlformats.org/drawingml/2006/main" rot="5400000">
                <a:off x="648509" y="4684532"/>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4" name="椭圆"/>
              <p:cNvSpPr>
                <a:spLocks xmlns:a="http://schemas.openxmlformats.org/drawingml/2006/main"/>
              </p:cNvSpPr>
              <p:nvPr/>
            </p:nvSpPr>
            <p:spPr>
              <a:xfrm xmlns:a="http://schemas.openxmlformats.org/drawingml/2006/main" rot="5400000">
                <a:off x="648509" y="4820748"/>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nvGrpSpPr>
            <p:cNvPr id="714" name="组合"/>
            <p:cNvGrpSpPr>
              <a:grpSpLocks xmlns:a="http://schemas.openxmlformats.org/drawingml/2006/main"/>
            </p:cNvGrpSpPr>
            <p:nvPr/>
          </p:nvGrpSpPr>
          <p:grpSpPr>
            <a:xfrm xmlns:a="http://schemas.openxmlformats.org/drawingml/2006/main">
              <a:off x="1629035" y="332206"/>
              <a:ext cx="414990" cy="162316"/>
              <a:chOff x="1629035" y="332206"/>
              <a:chExt cx="414990" cy="162316"/>
            </a:xfrm>
          </p:grpSpPr>
          <p:sp>
            <p:nvSpPr>
              <p:cNvPr id="706" name="椭圆"/>
              <p:cNvSpPr>
                <a:spLocks xmlns:a="http://schemas.openxmlformats.org/drawingml/2006/main"/>
              </p:cNvSpPr>
              <p:nvPr/>
            </p:nvSpPr>
            <p:spPr>
              <a:xfrm xmlns:a="http://schemas.openxmlformats.org/drawingml/2006/main" rot="5400000">
                <a:off x="2017924" y="3322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7" name="椭圆"/>
              <p:cNvSpPr>
                <a:spLocks xmlns:a="http://schemas.openxmlformats.org/drawingml/2006/main"/>
              </p:cNvSpPr>
              <p:nvPr/>
            </p:nvSpPr>
            <p:spPr>
              <a:xfrm xmlns:a="http://schemas.openxmlformats.org/drawingml/2006/main" rot="5400000">
                <a:off x="2017924" y="468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8" name="椭圆"/>
              <p:cNvSpPr>
                <a:spLocks xmlns:a="http://schemas.openxmlformats.org/drawingml/2006/main"/>
              </p:cNvSpPr>
              <p:nvPr/>
            </p:nvSpPr>
            <p:spPr>
              <a:xfrm xmlns:a="http://schemas.openxmlformats.org/drawingml/2006/main" rot="5400000">
                <a:off x="1887949" y="3322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09" name="椭圆"/>
              <p:cNvSpPr>
                <a:spLocks xmlns:a="http://schemas.openxmlformats.org/drawingml/2006/main"/>
              </p:cNvSpPr>
              <p:nvPr/>
            </p:nvSpPr>
            <p:spPr>
              <a:xfrm xmlns:a="http://schemas.openxmlformats.org/drawingml/2006/main" rot="5400000">
                <a:off x="1887948" y="468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10" name="椭圆"/>
              <p:cNvSpPr>
                <a:spLocks xmlns:a="http://schemas.openxmlformats.org/drawingml/2006/main"/>
              </p:cNvSpPr>
              <p:nvPr/>
            </p:nvSpPr>
            <p:spPr>
              <a:xfrm xmlns:a="http://schemas.openxmlformats.org/drawingml/2006/main" rot="5400000">
                <a:off x="1759011" y="3322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11" name="椭圆"/>
              <p:cNvSpPr>
                <a:spLocks xmlns:a="http://schemas.openxmlformats.org/drawingml/2006/main"/>
              </p:cNvSpPr>
              <p:nvPr/>
            </p:nvSpPr>
            <p:spPr>
              <a:xfrm xmlns:a="http://schemas.openxmlformats.org/drawingml/2006/main" rot="5400000">
                <a:off x="1759012" y="468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12" name="椭圆"/>
              <p:cNvSpPr>
                <a:spLocks xmlns:a="http://schemas.openxmlformats.org/drawingml/2006/main"/>
              </p:cNvSpPr>
              <p:nvPr/>
            </p:nvSpPr>
            <p:spPr>
              <a:xfrm xmlns:a="http://schemas.openxmlformats.org/drawingml/2006/main" rot="5400000">
                <a:off x="1629035" y="332206"/>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sp>
            <p:nvSpPr>
              <p:cNvPr id="713" name="椭圆"/>
              <p:cNvSpPr>
                <a:spLocks xmlns:a="http://schemas.openxmlformats.org/drawingml/2006/main"/>
              </p:cNvSpPr>
              <p:nvPr/>
            </p:nvSpPr>
            <p:spPr>
              <a:xfrm xmlns:a="http://schemas.openxmlformats.org/drawingml/2006/main" rot="5400000">
                <a:off x="1629034" y="468423"/>
                <a:ext cx="26100" cy="26100"/>
              </a:xfrm>
              <a:prstGeom xmlns:a="http://schemas.openxmlformats.org/drawingml/2006/main" prst="ellipse"/>
              <a:solidFill xmlns:a="http://schemas.openxmlformats.org/drawingml/2006/main">
                <a:srgbClr val="8CA861"/>
              </a:solidFill>
              <a:ln xmlns:a="http://schemas.openxmlformats.org/drawingml/2006/main" w="12700" cmpd="sng" cap="flat">
                <a:noFill/>
                <a:prstDash val="solid"/>
                <a:round/>
              </a:ln>
            </p:spPr>
          </p:sp>
        </p:grpSp>
      </p:grpSp>
      <p:grpSp>
        <p:nvGrpSpPr>
          <p:cNvPr id="728" name="组合"/>
          <p:cNvGrpSpPr>
            <a:grpSpLocks xmlns:a="http://schemas.openxmlformats.org/drawingml/2006/main"/>
          </p:cNvGrpSpPr>
          <p:nvPr/>
        </p:nvGrpSpPr>
        <p:grpSpPr>
          <a:xfrm xmlns:a="http://schemas.openxmlformats.org/drawingml/2006/main">
            <a:off x="183729" y="548917"/>
            <a:ext cx="833462" cy="1921589"/>
            <a:chOff x="183729" y="548917"/>
            <a:chExt cx="833462" cy="1921589"/>
          </a:xfrm>
        </p:grpSpPr>
        <p:grpSp>
          <p:nvGrpSpPr>
            <p:cNvPr id="720" name="组合"/>
            <p:cNvGrpSpPr>
              <a:grpSpLocks xmlns:a="http://schemas.openxmlformats.org/drawingml/2006/main"/>
            </p:cNvGrpSpPr>
            <p:nvPr/>
          </p:nvGrpSpPr>
          <p:grpSpPr>
            <a:xfrm xmlns:a="http://schemas.openxmlformats.org/drawingml/2006/main" rot="2052965">
              <a:off x="583160" y="548917"/>
              <a:ext cx="421583" cy="618477"/>
              <a:chOff x="583160" y="548917"/>
              <a:chExt cx="421583" cy="618477"/>
            </a:xfrm>
          </p:grpSpPr>
          <p:sp>
            <p:nvSpPr>
              <p:cNvPr id="716" name="曲线"/>
              <p:cNvSpPr>
                <a:spLocks xmlns:a="http://schemas.openxmlformats.org/drawingml/2006/main"/>
              </p:cNvSpPr>
              <p:nvPr/>
            </p:nvSpPr>
            <p:spPr>
              <a:xfrm xmlns:a="http://schemas.openxmlformats.org/drawingml/2006/main" rot="0">
                <a:off x="583160" y="548917"/>
                <a:ext cx="421583" cy="502657"/>
              </a:xfrm>
              <a:custGeom xmlns:a="http://schemas.openxmlformats.org/drawingml/2006/main">
                <a:gdLst>
                  <a:gd name="T1" fmla="*/ 0 w 21600"/>
                  <a:gd name="T2" fmla="*/ 0 h 21600"/>
                  <a:gd name="T3" fmla="*/ 21600 w 21600"/>
                  <a:gd name="T4" fmla="*/ 21600 h 21600"/>
                </a:gdLst>
                <a:rect l="T1" t="T2" r="T3" b="T4"/>
                <a:pathLst>
                  <a:path w="21600" h="21600">
                    <a:moveTo>
                      <a:pt x="9954" y="21205"/>
                    </a:moveTo>
                    <a:cubicBezTo>
                      <a:pt x="13899" y="21205"/>
                      <a:pt x="13899" y="21205"/>
                      <a:pt x="13899" y="21205"/>
                    </a:cubicBezTo>
                    <a:cubicBezTo>
                      <a:pt x="14274" y="21205"/>
                      <a:pt x="14556" y="21363"/>
                      <a:pt x="14838" y="21600"/>
                    </a:cubicBezTo>
                    <a:cubicBezTo>
                      <a:pt x="15026" y="21127"/>
                      <a:pt x="15120" y="20575"/>
                      <a:pt x="15120" y="19944"/>
                    </a:cubicBezTo>
                    <a:cubicBezTo>
                      <a:pt x="15120" y="17264"/>
                      <a:pt x="21600" y="15372"/>
                      <a:pt x="21600" y="9065"/>
                    </a:cubicBezTo>
                    <a:cubicBezTo>
                      <a:pt x="21600" y="4099"/>
                      <a:pt x="16810" y="0"/>
                      <a:pt x="10800" y="0"/>
                    </a:cubicBezTo>
                    <a:cubicBezTo>
                      <a:pt x="4789" y="0"/>
                      <a:pt x="0" y="4099"/>
                      <a:pt x="0" y="9065"/>
                    </a:cubicBezTo>
                    <a:cubicBezTo>
                      <a:pt x="0" y="15529"/>
                      <a:pt x="6480" y="17343"/>
                      <a:pt x="6480" y="19944"/>
                    </a:cubicBezTo>
                    <a:cubicBezTo>
                      <a:pt x="6480" y="20496"/>
                      <a:pt x="6573" y="21048"/>
                      <a:pt x="6761" y="21442"/>
                    </a:cubicBezTo>
                    <a:cubicBezTo>
                      <a:pt x="6949" y="21284"/>
                      <a:pt x="7231" y="21205"/>
                      <a:pt x="7513" y="21205"/>
                    </a:cubicBezTo>
                    <a:lnTo>
                      <a:pt x="9954" y="21205"/>
                    </a:lnTo>
                    <a:close/>
                  </a:path>
                </a:pathLst>
              </a:custGeom>
              <a:solidFill xmlns:a="http://schemas.openxmlformats.org/drawingml/2006/main">
                <a:schemeClr val="accent3"/>
              </a:solidFill>
              <a:ln xmlns:a="http://schemas.openxmlformats.org/drawingml/2006/main" cmpd="sng" cap="flat">
                <a:noFill/>
                <a:prstDash val="solid"/>
                <a:round/>
              </a:ln>
            </p:spPr>
          </p:sp>
          <p:sp>
            <p:nvSpPr>
              <p:cNvPr id="717" name="曲线"/>
              <p:cNvSpPr>
                <a:spLocks xmlns:a="http://schemas.openxmlformats.org/drawingml/2006/main"/>
              </p:cNvSpPr>
              <p:nvPr/>
            </p:nvSpPr>
            <p:spPr>
              <a:xfrm xmlns:a="http://schemas.openxmlformats.org/drawingml/2006/main" rot="0">
                <a:off x="704384" y="699482"/>
                <a:ext cx="186855" cy="390698"/>
              </a:xfrm>
              <a:custGeom xmlns:a="http://schemas.openxmlformats.org/drawingml/2006/main">
                <a:gdLst>
                  <a:gd name="T1" fmla="*/ 0 w 21600"/>
                  <a:gd name="T2" fmla="*/ 0 h 21600"/>
                  <a:gd name="T3" fmla="*/ 21600 w 21600"/>
                  <a:gd name="T4" fmla="*/ 21600 h 21600"/>
                </a:gdLst>
                <a:rect l="T1" t="T2" r="T3" b="T4"/>
                <a:pathLst>
                  <a:path w="21600" h="21600">
                    <a:moveTo>
                      <a:pt x="9105" y="21397"/>
                    </a:moveTo>
                    <a:cubicBezTo>
                      <a:pt x="17788" y="21397"/>
                      <a:pt x="17788" y="21397"/>
                      <a:pt x="17788" y="21397"/>
                    </a:cubicBezTo>
                    <a:cubicBezTo>
                      <a:pt x="18211" y="21397"/>
                      <a:pt x="18635" y="21498"/>
                      <a:pt x="19058" y="21600"/>
                    </a:cubicBezTo>
                    <a:cubicBezTo>
                      <a:pt x="19694" y="21295"/>
                      <a:pt x="20329" y="20890"/>
                      <a:pt x="20329" y="20383"/>
                    </a:cubicBezTo>
                    <a:cubicBezTo>
                      <a:pt x="20329" y="20383"/>
                      <a:pt x="20329" y="20383"/>
                      <a:pt x="20329" y="20383"/>
                    </a:cubicBezTo>
                    <a:cubicBezTo>
                      <a:pt x="20329" y="20078"/>
                      <a:pt x="19905" y="19673"/>
                      <a:pt x="19482" y="19470"/>
                    </a:cubicBezTo>
                    <a:cubicBezTo>
                      <a:pt x="18847" y="19166"/>
                      <a:pt x="18211" y="18963"/>
                      <a:pt x="17364" y="18963"/>
                    </a:cubicBezTo>
                    <a:cubicBezTo>
                      <a:pt x="11858" y="18963"/>
                      <a:pt x="11858" y="18963"/>
                      <a:pt x="11858" y="18963"/>
                    </a:cubicBezTo>
                    <a:cubicBezTo>
                      <a:pt x="11858" y="9430"/>
                      <a:pt x="11858" y="9430"/>
                      <a:pt x="11858" y="9430"/>
                    </a:cubicBezTo>
                    <a:cubicBezTo>
                      <a:pt x="13552" y="6794"/>
                      <a:pt x="19482" y="7504"/>
                      <a:pt x="21600" y="0"/>
                    </a:cubicBezTo>
                    <a:cubicBezTo>
                      <a:pt x="21600" y="0"/>
                      <a:pt x="12070" y="2738"/>
                      <a:pt x="10800" y="7504"/>
                    </a:cubicBezTo>
                    <a:cubicBezTo>
                      <a:pt x="10800" y="7504"/>
                      <a:pt x="10376" y="5171"/>
                      <a:pt x="1270" y="2839"/>
                    </a:cubicBezTo>
                    <a:cubicBezTo>
                      <a:pt x="1270" y="2839"/>
                      <a:pt x="4023" y="5476"/>
                      <a:pt x="4658" y="7098"/>
                    </a:cubicBezTo>
                    <a:cubicBezTo>
                      <a:pt x="5294" y="8619"/>
                      <a:pt x="8470" y="9430"/>
                      <a:pt x="8470" y="9430"/>
                    </a:cubicBezTo>
                    <a:cubicBezTo>
                      <a:pt x="8470" y="18963"/>
                      <a:pt x="8470" y="18963"/>
                      <a:pt x="8470" y="18963"/>
                    </a:cubicBezTo>
                    <a:cubicBezTo>
                      <a:pt x="2964" y="18963"/>
                      <a:pt x="2964" y="18963"/>
                      <a:pt x="2964" y="18963"/>
                    </a:cubicBezTo>
                    <a:cubicBezTo>
                      <a:pt x="2329" y="18963"/>
                      <a:pt x="1694" y="19064"/>
                      <a:pt x="1270" y="19267"/>
                    </a:cubicBezTo>
                    <a:cubicBezTo>
                      <a:pt x="423" y="19470"/>
                      <a:pt x="0" y="19977"/>
                      <a:pt x="0" y="20383"/>
                    </a:cubicBezTo>
                    <a:cubicBezTo>
                      <a:pt x="0" y="20383"/>
                      <a:pt x="0" y="20383"/>
                      <a:pt x="0" y="20383"/>
                    </a:cubicBezTo>
                    <a:cubicBezTo>
                      <a:pt x="0" y="20991"/>
                      <a:pt x="423" y="21397"/>
                      <a:pt x="1270" y="21600"/>
                    </a:cubicBezTo>
                    <a:cubicBezTo>
                      <a:pt x="1905" y="21498"/>
                      <a:pt x="2329" y="21397"/>
                      <a:pt x="2964" y="21397"/>
                    </a:cubicBezTo>
                    <a:lnTo>
                      <a:pt x="9105" y="21397"/>
                    </a:lnTo>
                    <a:close/>
                  </a:path>
                </a:pathLst>
              </a:custGeom>
              <a:solidFill xmlns:a="http://schemas.openxmlformats.org/drawingml/2006/main">
                <a:schemeClr val="accent4"/>
              </a:solidFill>
              <a:ln xmlns:a="http://schemas.openxmlformats.org/drawingml/2006/main" cmpd="sng" cap="flat">
                <a:noFill/>
                <a:prstDash val="solid"/>
                <a:round/>
              </a:ln>
            </p:spPr>
          </p:sp>
          <p:sp>
            <p:nvSpPr>
              <p:cNvPr id="718" name="曲线"/>
              <p:cNvSpPr>
                <a:spLocks xmlns:a="http://schemas.openxmlformats.org/drawingml/2006/main"/>
              </p:cNvSpPr>
              <p:nvPr/>
            </p:nvSpPr>
            <p:spPr>
              <a:xfrm xmlns:a="http://schemas.openxmlformats.org/drawingml/2006/main" rot="0">
                <a:off x="704384" y="1086320"/>
                <a:ext cx="179134" cy="44011"/>
              </a:xfrm>
              <a:custGeom xmlns:a="http://schemas.openxmlformats.org/drawingml/2006/main">
                <a:gdLst>
                  <a:gd name="T1" fmla="*/ 0 w 21600"/>
                  <a:gd name="T2" fmla="*/ 0 h 21600"/>
                  <a:gd name="T3" fmla="*/ 21600 w 21600"/>
                  <a:gd name="T4" fmla="*/ 21600 h 21600"/>
                </a:gdLst>
                <a:rect l="T1" t="T2" r="T3" b="T4"/>
                <a:pathLst>
                  <a:path w="21600" h="21600">
                    <a:moveTo>
                      <a:pt x="21600" y="10800"/>
                    </a:moveTo>
                    <a:cubicBezTo>
                      <a:pt x="21600" y="7200"/>
                      <a:pt x="20938" y="3599"/>
                      <a:pt x="19836" y="1800"/>
                    </a:cubicBezTo>
                    <a:cubicBezTo>
                      <a:pt x="19395" y="899"/>
                      <a:pt x="18955" y="0"/>
                      <a:pt x="18514" y="0"/>
                    </a:cubicBezTo>
                    <a:cubicBezTo>
                      <a:pt x="12122" y="0"/>
                      <a:pt x="12122" y="0"/>
                      <a:pt x="12122" y="0"/>
                    </a:cubicBezTo>
                    <a:cubicBezTo>
                      <a:pt x="9477" y="0"/>
                      <a:pt x="9477" y="0"/>
                      <a:pt x="9477" y="0"/>
                    </a:cubicBezTo>
                    <a:cubicBezTo>
                      <a:pt x="3085" y="0"/>
                      <a:pt x="3085" y="0"/>
                      <a:pt x="3085" y="0"/>
                    </a:cubicBezTo>
                    <a:cubicBezTo>
                      <a:pt x="2424" y="0"/>
                      <a:pt x="1983" y="899"/>
                      <a:pt x="1322" y="1800"/>
                    </a:cubicBezTo>
                    <a:cubicBezTo>
                      <a:pt x="440" y="4500"/>
                      <a:pt x="0" y="8099"/>
                      <a:pt x="0" y="10800"/>
                    </a:cubicBezTo>
                    <a:cubicBezTo>
                      <a:pt x="0" y="16200"/>
                      <a:pt x="1322" y="21600"/>
                      <a:pt x="3085" y="21600"/>
                    </a:cubicBezTo>
                    <a:cubicBezTo>
                      <a:pt x="18514" y="21600"/>
                      <a:pt x="18514" y="21600"/>
                      <a:pt x="18514" y="21600"/>
                    </a:cubicBezTo>
                    <a:cubicBezTo>
                      <a:pt x="20277" y="21600"/>
                      <a:pt x="21600" y="16200"/>
                      <a:pt x="21600" y="10800"/>
                    </a:cubicBezTo>
                  </a:path>
                </a:pathLst>
              </a:custGeom>
              <a:solidFill xmlns:a="http://schemas.openxmlformats.org/drawingml/2006/main">
                <a:schemeClr val="accent3"/>
              </a:solidFill>
              <a:ln xmlns:a="http://schemas.openxmlformats.org/drawingml/2006/main" cmpd="sng" cap="flat">
                <a:noFill/>
                <a:prstDash val="solid"/>
                <a:round/>
              </a:ln>
            </p:spPr>
          </p:sp>
          <p:sp>
            <p:nvSpPr>
              <p:cNvPr id="719" name="曲线"/>
              <p:cNvSpPr>
                <a:spLocks xmlns:a="http://schemas.openxmlformats.org/drawingml/2006/main"/>
              </p:cNvSpPr>
              <p:nvPr/>
            </p:nvSpPr>
            <p:spPr>
              <a:xfrm xmlns:a="http://schemas.openxmlformats.org/drawingml/2006/main" rot="0">
                <a:off x="704384" y="1130331"/>
                <a:ext cx="179134" cy="37062"/>
              </a:xfrm>
              <a:custGeom xmlns:a="http://schemas.openxmlformats.org/drawingml/2006/main">
                <a:gdLst>
                  <a:gd name="T1" fmla="*/ 0 w 21600"/>
                  <a:gd name="T2" fmla="*/ 0 h 21600"/>
                  <a:gd name="T3" fmla="*/ 21600 w 21600"/>
                  <a:gd name="T4" fmla="*/ 21600 h 21600"/>
                </a:gdLst>
                <a:rect l="T1" t="T2" r="T3" b="T4"/>
                <a:pathLst>
                  <a:path w="21600" h="21600">
                    <a:moveTo>
                      <a:pt x="3085" y="0"/>
                    </a:moveTo>
                    <a:cubicBezTo>
                      <a:pt x="1322" y="0"/>
                      <a:pt x="0" y="5400"/>
                      <a:pt x="0" y="10800"/>
                    </a:cubicBezTo>
                    <a:cubicBezTo>
                      <a:pt x="0" y="17279"/>
                      <a:pt x="1322" y="21600"/>
                      <a:pt x="3085" y="21600"/>
                    </a:cubicBezTo>
                    <a:cubicBezTo>
                      <a:pt x="18514" y="21600"/>
                      <a:pt x="18514" y="21600"/>
                      <a:pt x="18514" y="21600"/>
                    </a:cubicBezTo>
                    <a:cubicBezTo>
                      <a:pt x="20277" y="21600"/>
                      <a:pt x="21600" y="17279"/>
                      <a:pt x="21600" y="10800"/>
                    </a:cubicBezTo>
                    <a:cubicBezTo>
                      <a:pt x="21600" y="5400"/>
                      <a:pt x="20277" y="0"/>
                      <a:pt x="18514" y="0"/>
                    </a:cubicBezTo>
                    <a:lnTo>
                      <a:pt x="3085" y="0"/>
                    </a:lnTo>
                    <a:close/>
                  </a:path>
                </a:pathLst>
              </a:custGeom>
              <a:solidFill xmlns:a="http://schemas.openxmlformats.org/drawingml/2006/main">
                <a:schemeClr val="accent4"/>
              </a:solidFill>
              <a:ln xmlns:a="http://schemas.openxmlformats.org/drawingml/2006/main" cmpd="sng" cap="flat">
                <a:noFill/>
                <a:prstDash val="solid"/>
                <a:round/>
              </a:ln>
            </p:spPr>
          </p:sp>
        </p:grpSp>
        <p:grpSp>
          <p:nvGrpSpPr>
            <p:cNvPr id="727" name="组合"/>
            <p:cNvGrpSpPr>
              <a:grpSpLocks xmlns:a="http://schemas.openxmlformats.org/drawingml/2006/main"/>
            </p:cNvGrpSpPr>
            <p:nvPr/>
          </p:nvGrpSpPr>
          <p:grpSpPr>
            <a:xfrm xmlns:a="http://schemas.openxmlformats.org/drawingml/2006/main" rot="-1141536">
              <a:off x="183729" y="1203645"/>
              <a:ext cx="833462" cy="1266861"/>
              <a:chOff x="183729" y="1203645"/>
              <a:chExt cx="833462" cy="1266861"/>
            </a:xfrm>
          </p:grpSpPr>
          <p:sp>
            <p:nvSpPr>
              <p:cNvPr id="721" name="椭圆"/>
              <p:cNvSpPr>
                <a:spLocks xmlns:a="http://schemas.openxmlformats.org/drawingml/2006/main"/>
              </p:cNvSpPr>
              <p:nvPr/>
            </p:nvSpPr>
            <p:spPr>
              <a:xfrm xmlns:a="http://schemas.openxmlformats.org/drawingml/2006/main" rot="0">
                <a:off x="415498" y="1620007"/>
                <a:ext cx="132603" cy="132603"/>
              </a:xfrm>
              <a:prstGeom xmlns:a="http://schemas.openxmlformats.org/drawingml/2006/main" prst="ellipse"/>
              <a:solidFill xmlns:a="http://schemas.openxmlformats.org/drawingml/2006/main">
                <a:schemeClr val="accent4"/>
              </a:solidFill>
              <a:ln xmlns:a="http://schemas.openxmlformats.org/drawingml/2006/main" w="12700" cmpd="sng" cap="flat">
                <a:noFill/>
                <a:prstDash val="solid"/>
                <a:round/>
              </a:ln>
            </p:spPr>
          </p:sp>
          <p:sp>
            <p:nvSpPr>
              <p:cNvPr id="722" name="曲线"/>
              <p:cNvSpPr>
                <a:spLocks xmlns:a="http://schemas.openxmlformats.org/drawingml/2006/main"/>
              </p:cNvSpPr>
              <p:nvPr/>
            </p:nvSpPr>
            <p:spPr>
              <a:xfrm xmlns:a="http://schemas.openxmlformats.org/drawingml/2006/main" rot="0">
                <a:off x="444086" y="1689434"/>
                <a:ext cx="65089" cy="781072"/>
              </a:xfrm>
              <a:custGeom xmlns:a="http://schemas.openxmlformats.org/drawingml/2006/main">
                <a:gdLst>
                  <a:gd name="T1" fmla="*/ 0 w 21600"/>
                  <a:gd name="T2" fmla="*/ 0 h 21600"/>
                  <a:gd name="T3" fmla="*/ 21600 w 21600"/>
                  <a:gd name="T4" fmla="*/ 21600 h 21600"/>
                </a:gdLst>
                <a:rect l="T1" t="T2" r="T3" b="T4"/>
                <a:pathLst>
                  <a:path w="21600" h="21600">
                    <a:moveTo>
                      <a:pt x="15247" y="208"/>
                    </a:moveTo>
                    <a:cubicBezTo>
                      <a:pt x="15247" y="104"/>
                      <a:pt x="15247" y="104"/>
                      <a:pt x="15247" y="0"/>
                    </a:cubicBezTo>
                    <a:cubicBezTo>
                      <a:pt x="11435" y="104"/>
                      <a:pt x="8894" y="104"/>
                      <a:pt x="5082" y="0"/>
                    </a:cubicBezTo>
                    <a:cubicBezTo>
                      <a:pt x="0" y="21600"/>
                      <a:pt x="0" y="21600"/>
                      <a:pt x="0" y="21600"/>
                    </a:cubicBezTo>
                    <a:cubicBezTo>
                      <a:pt x="21600" y="21600"/>
                      <a:pt x="21600" y="21600"/>
                      <a:pt x="21600" y="21600"/>
                    </a:cubicBezTo>
                    <a:lnTo>
                      <a:pt x="15247" y="208"/>
                    </a:lnTo>
                    <a:close/>
                  </a:path>
                </a:pathLst>
              </a:custGeom>
              <a:solidFill xmlns:a="http://schemas.openxmlformats.org/drawingml/2006/main">
                <a:schemeClr val="accent4"/>
              </a:solidFill>
              <a:ln xmlns:a="http://schemas.openxmlformats.org/drawingml/2006/main" cmpd="sng" cap="flat">
                <a:noFill/>
                <a:prstDash val="solid"/>
                <a:round/>
              </a:ln>
            </p:spPr>
          </p:sp>
          <p:sp>
            <p:nvSpPr>
              <p:cNvPr id="723" name="曲线"/>
              <p:cNvSpPr>
                <a:spLocks xmlns:a="http://schemas.openxmlformats.org/drawingml/2006/main"/>
              </p:cNvSpPr>
              <p:nvPr/>
            </p:nvSpPr>
            <p:spPr>
              <a:xfrm xmlns:a="http://schemas.openxmlformats.org/drawingml/2006/main" rot="0">
                <a:off x="501238" y="1633870"/>
                <a:ext cx="515952" cy="127003"/>
              </a:xfrm>
              <a:custGeom xmlns:a="http://schemas.openxmlformats.org/drawingml/2006/main">
                <a:gdLst>
                  <a:gd name="T1" fmla="*/ 0 w 21600"/>
                  <a:gd name="T2" fmla="*/ 0 h 21600"/>
                  <a:gd name="T3" fmla="*/ 21600 w 21600"/>
                  <a:gd name="T4" fmla="*/ 21600 h 21600"/>
                </a:gdLst>
                <a:rect l="T1" t="T2" r="T3" b="T4"/>
                <a:pathLst>
                  <a:path w="21600" h="21600">
                    <a:moveTo>
                      <a:pt x="0" y="6988"/>
                    </a:moveTo>
                    <a:cubicBezTo>
                      <a:pt x="157" y="7623"/>
                      <a:pt x="315" y="8258"/>
                      <a:pt x="157" y="9529"/>
                    </a:cubicBezTo>
                    <a:cubicBezTo>
                      <a:pt x="157" y="10164"/>
                      <a:pt x="157" y="10164"/>
                      <a:pt x="157" y="10800"/>
                    </a:cubicBezTo>
                    <a:cubicBezTo>
                      <a:pt x="472" y="11435"/>
                      <a:pt x="945" y="12070"/>
                      <a:pt x="1418" y="12705"/>
                    </a:cubicBezTo>
                    <a:cubicBezTo>
                      <a:pt x="3153" y="15882"/>
                      <a:pt x="6306" y="19694"/>
                      <a:pt x="10248" y="20329"/>
                    </a:cubicBezTo>
                    <a:cubicBezTo>
                      <a:pt x="15451" y="21600"/>
                      <a:pt x="21600" y="13341"/>
                      <a:pt x="21600" y="13341"/>
                    </a:cubicBezTo>
                    <a:cubicBezTo>
                      <a:pt x="21600" y="13341"/>
                      <a:pt x="16712" y="3811"/>
                      <a:pt x="10090" y="1270"/>
                    </a:cubicBezTo>
                    <a:cubicBezTo>
                      <a:pt x="6306" y="0"/>
                      <a:pt x="3153" y="2541"/>
                      <a:pt x="1261" y="5082"/>
                    </a:cubicBezTo>
                    <a:cubicBezTo>
                      <a:pt x="788" y="5717"/>
                      <a:pt x="315" y="6352"/>
                      <a:pt x="0" y="6988"/>
                    </a:cubicBezTo>
                  </a:path>
                </a:pathLst>
              </a:custGeom>
              <a:solidFill xmlns:a="http://schemas.openxmlformats.org/drawingml/2006/main">
                <a:schemeClr val="accent3"/>
              </a:solidFill>
              <a:ln xmlns:a="http://schemas.openxmlformats.org/drawingml/2006/main" cmpd="sng" cap="flat">
                <a:noFill/>
                <a:prstDash val="solid"/>
                <a:round/>
              </a:ln>
            </p:spPr>
          </p:sp>
          <p:sp>
            <p:nvSpPr>
              <p:cNvPr id="724" name="曲线"/>
              <p:cNvSpPr>
                <a:spLocks xmlns:a="http://schemas.openxmlformats.org/drawingml/2006/main"/>
              </p:cNvSpPr>
              <p:nvPr/>
            </p:nvSpPr>
            <p:spPr>
              <a:xfrm xmlns:a="http://schemas.openxmlformats.org/drawingml/2006/main" rot="0">
                <a:off x="183729" y="1700547"/>
                <a:ext cx="295283" cy="434987"/>
              </a:xfrm>
              <a:custGeom xmlns:a="http://schemas.openxmlformats.org/drawingml/2006/main">
                <a:gdLst>
                  <a:gd name="T1" fmla="*/ 0 w 21600"/>
                  <a:gd name="T2" fmla="*/ 0 h 21600"/>
                  <a:gd name="T3" fmla="*/ 21600 w 21600"/>
                  <a:gd name="T4" fmla="*/ 21600 h 21600"/>
                </a:gdLst>
                <a:rect l="T1" t="T2" r="T3" b="T4"/>
                <a:pathLst>
                  <a:path w="21600" h="21600">
                    <a:moveTo>
                      <a:pt x="19938" y="0"/>
                    </a:moveTo>
                    <a:cubicBezTo>
                      <a:pt x="19384" y="187"/>
                      <a:pt x="18830" y="375"/>
                      <a:pt x="18276" y="751"/>
                    </a:cubicBezTo>
                    <a:cubicBezTo>
                      <a:pt x="17999" y="939"/>
                      <a:pt x="17999" y="939"/>
                      <a:pt x="17723" y="939"/>
                    </a:cubicBezTo>
                    <a:cubicBezTo>
                      <a:pt x="14953" y="2441"/>
                      <a:pt x="11076" y="5071"/>
                      <a:pt x="7476" y="8827"/>
                    </a:cubicBezTo>
                    <a:cubicBezTo>
                      <a:pt x="2492" y="14086"/>
                      <a:pt x="0" y="21600"/>
                      <a:pt x="0" y="21600"/>
                    </a:cubicBezTo>
                    <a:cubicBezTo>
                      <a:pt x="0" y="21600"/>
                      <a:pt x="8307" y="18031"/>
                      <a:pt x="14953" y="11457"/>
                    </a:cubicBezTo>
                    <a:cubicBezTo>
                      <a:pt x="18553" y="7888"/>
                      <a:pt x="20215" y="4507"/>
                      <a:pt x="21046" y="2066"/>
                    </a:cubicBezTo>
                    <a:cubicBezTo>
                      <a:pt x="21323" y="1502"/>
                      <a:pt x="21323" y="1126"/>
                      <a:pt x="21600" y="563"/>
                    </a:cubicBezTo>
                    <a:cubicBezTo>
                      <a:pt x="20769" y="563"/>
                      <a:pt x="20215" y="375"/>
                      <a:pt x="19938" y="0"/>
                    </a:cubicBezTo>
                  </a:path>
                </a:pathLst>
              </a:custGeom>
              <a:solidFill xmlns:a="http://schemas.openxmlformats.org/drawingml/2006/main">
                <a:schemeClr val="accent3"/>
              </a:solidFill>
              <a:ln xmlns:a="http://schemas.openxmlformats.org/drawingml/2006/main" cmpd="sng" cap="flat">
                <a:noFill/>
                <a:prstDash val="solid"/>
                <a:round/>
              </a:ln>
            </p:spPr>
          </p:sp>
          <p:sp>
            <p:nvSpPr>
              <p:cNvPr id="725" name="曲线"/>
              <p:cNvSpPr>
                <a:spLocks xmlns:a="http://schemas.openxmlformats.org/drawingml/2006/main"/>
              </p:cNvSpPr>
              <p:nvPr/>
            </p:nvSpPr>
            <p:spPr>
              <a:xfrm xmlns:a="http://schemas.openxmlformats.org/drawingml/2006/main" rot="0">
                <a:off x="240880" y="1203645"/>
                <a:ext cx="238132" cy="466738"/>
              </a:xfrm>
              <a:custGeom xmlns:a="http://schemas.openxmlformats.org/drawingml/2006/main">
                <a:gdLst>
                  <a:gd name="T1" fmla="*/ 0 w 21600"/>
                  <a:gd name="T2" fmla="*/ 0 h 21600"/>
                  <a:gd name="T3" fmla="*/ 21600 w 21600"/>
                  <a:gd name="T4" fmla="*/ 21600 h 21600"/>
                </a:gdLst>
                <a:rect l="T1" t="T2" r="T3" b="T4"/>
                <a:pathLst>
                  <a:path w="21600" h="21600">
                    <a:moveTo>
                      <a:pt x="21600" y="21251"/>
                    </a:moveTo>
                    <a:cubicBezTo>
                      <a:pt x="21600" y="20729"/>
                      <a:pt x="21600" y="20380"/>
                      <a:pt x="21257" y="19683"/>
                    </a:cubicBezTo>
                    <a:cubicBezTo>
                      <a:pt x="20914" y="17593"/>
                      <a:pt x="19542" y="14109"/>
                      <a:pt x="15428" y="9929"/>
                    </a:cubicBezTo>
                    <a:cubicBezTo>
                      <a:pt x="10285" y="4877"/>
                      <a:pt x="0" y="0"/>
                      <a:pt x="0" y="0"/>
                    </a:cubicBezTo>
                    <a:cubicBezTo>
                      <a:pt x="0" y="0"/>
                      <a:pt x="685" y="6270"/>
                      <a:pt x="6514" y="12890"/>
                    </a:cubicBezTo>
                    <a:cubicBezTo>
                      <a:pt x="9942" y="16548"/>
                      <a:pt x="14742" y="19161"/>
                      <a:pt x="17828" y="20729"/>
                    </a:cubicBezTo>
                    <a:cubicBezTo>
                      <a:pt x="18514" y="21077"/>
                      <a:pt x="19200" y="21425"/>
                      <a:pt x="19885" y="21600"/>
                    </a:cubicBezTo>
                    <a:cubicBezTo>
                      <a:pt x="20228" y="21425"/>
                      <a:pt x="20914" y="21251"/>
                      <a:pt x="21600" y="21251"/>
                    </a:cubicBezTo>
                  </a:path>
                </a:pathLst>
              </a:custGeom>
              <a:solidFill xmlns:a="http://schemas.openxmlformats.org/drawingml/2006/main">
                <a:schemeClr val="accent3"/>
              </a:solidFill>
              <a:ln xmlns:a="http://schemas.openxmlformats.org/drawingml/2006/main" cmpd="sng" cap="flat">
                <a:noFill/>
                <a:prstDash val="solid"/>
                <a:round/>
              </a:ln>
            </p:spPr>
          </p:sp>
          <p:sp>
            <p:nvSpPr>
              <p:cNvPr id="726" name="椭圆"/>
              <p:cNvSpPr>
                <a:spLocks xmlns:a="http://schemas.openxmlformats.org/drawingml/2006/main"/>
              </p:cNvSpPr>
              <p:nvPr/>
            </p:nvSpPr>
            <p:spPr>
              <a:xfrm xmlns:a="http://schemas.openxmlformats.org/drawingml/2006/main" rot="0">
                <a:off x="449398" y="1653907"/>
                <a:ext cx="64801" cy="64801"/>
              </a:xfrm>
              <a:prstGeom xmlns:a="http://schemas.openxmlformats.org/drawingml/2006/main" prst="ellipse"/>
              <a:solidFill xmlns:a="http://schemas.openxmlformats.org/drawingml/2006/main">
                <a:schemeClr val="accent2"/>
              </a:solidFill>
              <a:ln xmlns:a="http://schemas.openxmlformats.org/drawingml/2006/main" w="12700" cmpd="sng" cap="flat">
                <a:noFill/>
                <a:prstDash val="solid"/>
                <a:round/>
              </a:ln>
            </p:spPr>
          </p:sp>
        </p:grpSp>
      </p:grpSp>
      <p:grpSp>
        <p:nvGrpSpPr>
          <p:cNvPr id="749" name="组合"/>
          <p:cNvGrpSpPr>
            <a:grpSpLocks xmlns:a="http://schemas.openxmlformats.org/drawingml/2006/main"/>
          </p:cNvGrpSpPr>
          <p:nvPr/>
        </p:nvGrpSpPr>
        <p:grpSpPr>
          <a:xfrm xmlns:a="http://schemas.openxmlformats.org/drawingml/2006/main">
            <a:off x="-519176" y="-489996"/>
            <a:ext cx="9900046" cy="3414968"/>
            <a:chOff x="-519176" y="-489996"/>
            <a:chExt cx="9900046" cy="3414968"/>
          </a:xfrm>
        </p:grpSpPr>
        <p:grpSp>
          <p:nvGrpSpPr>
            <p:cNvPr id="735" name="组合"/>
            <p:cNvGrpSpPr>
              <a:grpSpLocks xmlns:a="http://schemas.openxmlformats.org/drawingml/2006/main"/>
            </p:cNvGrpSpPr>
            <p:nvPr/>
          </p:nvGrpSpPr>
          <p:grpSpPr>
            <a:xfrm xmlns:a="http://schemas.openxmlformats.org/drawingml/2006/main" rot="9966536">
              <a:off x="8352614" y="280385"/>
              <a:ext cx="1028254" cy="1041172"/>
              <a:chOff x="8352614" y="280385"/>
              <a:chExt cx="1028254" cy="1041172"/>
            </a:xfrm>
          </p:grpSpPr>
          <p:grpSp>
            <p:nvGrpSpPr>
              <p:cNvPr id="731" name="组合"/>
              <p:cNvGrpSpPr>
                <a:grpSpLocks xmlns:a="http://schemas.openxmlformats.org/drawingml/2006/main"/>
              </p:cNvGrpSpPr>
              <p:nvPr/>
            </p:nvGrpSpPr>
            <p:grpSpPr>
              <a:xfrm xmlns:a="http://schemas.openxmlformats.org/drawingml/2006/main">
                <a:off x="8459507" y="578778"/>
                <a:ext cx="921361" cy="742778"/>
                <a:chOff x="8459507" y="578778"/>
                <a:chExt cx="921361" cy="742778"/>
              </a:xfrm>
            </p:grpSpPr>
            <p:sp>
              <p:nvSpPr>
                <p:cNvPr id="729" name="曲线"/>
                <p:cNvSpPr>
                  <a:spLocks xmlns:a="http://schemas.openxmlformats.org/drawingml/2006/main"/>
                </p:cNvSpPr>
                <p:nvPr/>
              </p:nvSpPr>
              <p:spPr>
                <a:xfrm xmlns:a="http://schemas.openxmlformats.org/drawingml/2006/main" rot="0">
                  <a:off x="8459507" y="578778"/>
                  <a:ext cx="921361" cy="742778"/>
                </a:xfrm>
                <a:custGeom xmlns:a="http://schemas.openxmlformats.org/drawingml/2006/main">
                  <a:gdLst>
                    <a:gd name="T1" fmla="*/ 0 w 21600"/>
                    <a:gd name="T2" fmla="*/ 0 h 21600"/>
                    <a:gd name="T3" fmla="*/ 21600 w 21600"/>
                    <a:gd name="T4" fmla="*/ 21600 h 21600"/>
                  </a:gdLst>
                  <a:rect l="T1" t="T2" r="T3" b="T4"/>
                  <a:pathLst>
                    <a:path w="21600" h="21600">
                      <a:moveTo>
                        <a:pt x="0" y="19469"/>
                      </a:moveTo>
                      <a:cubicBezTo>
                        <a:pt x="0" y="19469"/>
                        <a:pt x="47" y="13670"/>
                        <a:pt x="2288" y="10592"/>
                      </a:cubicBezTo>
                      <a:cubicBezTo>
                        <a:pt x="4577" y="7515"/>
                        <a:pt x="6627" y="9350"/>
                        <a:pt x="8439" y="7338"/>
                      </a:cubicBezTo>
                      <a:cubicBezTo>
                        <a:pt x="11014" y="4497"/>
                        <a:pt x="11109" y="2781"/>
                        <a:pt x="13160" y="1656"/>
                      </a:cubicBezTo>
                      <a:cubicBezTo>
                        <a:pt x="16211" y="0"/>
                        <a:pt x="19215" y="3432"/>
                        <a:pt x="21600" y="2012"/>
                      </a:cubicBezTo>
                      <a:cubicBezTo>
                        <a:pt x="21600" y="2012"/>
                        <a:pt x="20598" y="3313"/>
                        <a:pt x="20360" y="5444"/>
                      </a:cubicBezTo>
                      <a:cubicBezTo>
                        <a:pt x="20121" y="7693"/>
                        <a:pt x="20217" y="9290"/>
                        <a:pt x="18691" y="11066"/>
                      </a:cubicBezTo>
                      <a:cubicBezTo>
                        <a:pt x="16688" y="13433"/>
                        <a:pt x="14638" y="13078"/>
                        <a:pt x="13303" y="14557"/>
                      </a:cubicBezTo>
                      <a:cubicBezTo>
                        <a:pt x="11920" y="16037"/>
                        <a:pt x="10680" y="18759"/>
                        <a:pt x="8105" y="20179"/>
                      </a:cubicBezTo>
                      <a:cubicBezTo>
                        <a:pt x="5578" y="21600"/>
                        <a:pt x="0" y="19469"/>
                        <a:pt x="0" y="19469"/>
                      </a:cubicBezTo>
                      <a:close/>
                    </a:path>
                  </a:pathLst>
                </a:custGeom>
                <a:solidFill xmlns:a="http://schemas.openxmlformats.org/drawingml/2006/main">
                  <a:schemeClr val="accent1"/>
                </a:solidFill>
                <a:ln xmlns:a="http://schemas.openxmlformats.org/drawingml/2006/main" cmpd="sng" cap="flat">
                  <a:noFill/>
                  <a:prstDash val="solid"/>
                  <a:round/>
                </a:ln>
              </p:spPr>
            </p:sp>
            <p:sp>
              <p:nvSpPr>
                <p:cNvPr id="730" name="曲线"/>
                <p:cNvSpPr>
                  <a:spLocks xmlns:a="http://schemas.openxmlformats.org/drawingml/2006/main"/>
                </p:cNvSpPr>
                <p:nvPr/>
              </p:nvSpPr>
              <p:spPr>
                <a:xfrm xmlns:a="http://schemas.openxmlformats.org/drawingml/2006/main" rot="0">
                  <a:off x="8459507" y="728914"/>
                  <a:ext cx="791770" cy="519945"/>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7773" y="10927"/>
                        <a:pt x="0" y="21600"/>
                      </a:cubicBezTo>
                    </a:path>
                  </a:pathLst>
                </a:custGeom>
                <a:noFill xmlns:a="http://schemas.openxmlformats.org/drawingml/2006/main"/>
                <a:ln xmlns:a="http://schemas.openxmlformats.org/drawingml/2006/main" w="9525" cmpd="sng" cap="flat">
                  <a:solidFill>
                    <a:srgbClr val="8CA861"/>
                  </a:solidFill>
                  <a:prstDash val="solid"/>
                  <a:miter/>
                </a:ln>
              </p:spPr>
            </p:sp>
          </p:grpSp>
          <p:grpSp>
            <p:nvGrpSpPr>
              <p:cNvPr id="734" name="组合"/>
              <p:cNvGrpSpPr>
                <a:grpSpLocks xmlns:a="http://schemas.openxmlformats.org/drawingml/2006/main"/>
              </p:cNvGrpSpPr>
              <p:nvPr/>
            </p:nvGrpSpPr>
            <p:grpSpPr>
              <a:xfrm xmlns:a="http://schemas.openxmlformats.org/drawingml/2006/main">
                <a:off x="8352614" y="280385"/>
                <a:ext cx="677982" cy="973515"/>
                <a:chOff x="8352614" y="280385"/>
                <a:chExt cx="677982" cy="973515"/>
              </a:xfrm>
            </p:grpSpPr>
            <p:sp>
              <p:nvSpPr>
                <p:cNvPr id="732" name="曲线"/>
                <p:cNvSpPr>
                  <a:spLocks xmlns:a="http://schemas.openxmlformats.org/drawingml/2006/main"/>
                </p:cNvSpPr>
                <p:nvPr/>
              </p:nvSpPr>
              <p:spPr>
                <a:xfrm xmlns:a="http://schemas.openxmlformats.org/drawingml/2006/main" rot="0">
                  <a:off x="8352614" y="280385"/>
                  <a:ext cx="677982" cy="973513"/>
                </a:xfrm>
                <a:custGeom xmlns:a="http://schemas.openxmlformats.org/drawingml/2006/main">
                  <a:gdLst>
                    <a:gd name="T1" fmla="*/ 0 w 21600"/>
                    <a:gd name="T2" fmla="*/ 0 h 21600"/>
                    <a:gd name="T3" fmla="*/ 21600 w 21600"/>
                    <a:gd name="T4" fmla="*/ 21600 h 21600"/>
                  </a:gdLst>
                  <a:rect l="T1" t="T2" r="T3" b="T4"/>
                  <a:pathLst>
                    <a:path w="21600" h="21600">
                      <a:moveTo>
                        <a:pt x="3048" y="21600"/>
                      </a:moveTo>
                      <a:cubicBezTo>
                        <a:pt x="3048" y="21600"/>
                        <a:pt x="0" y="17721"/>
                        <a:pt x="1037" y="14610"/>
                      </a:cubicBezTo>
                      <a:cubicBezTo>
                        <a:pt x="2075" y="11498"/>
                        <a:pt x="5513" y="11769"/>
                        <a:pt x="6551" y="9650"/>
                      </a:cubicBezTo>
                      <a:cubicBezTo>
                        <a:pt x="8108" y="6538"/>
                        <a:pt x="7329" y="5321"/>
                        <a:pt x="9081" y="3652"/>
                      </a:cubicBezTo>
                      <a:cubicBezTo>
                        <a:pt x="11870" y="1127"/>
                        <a:pt x="17254" y="2029"/>
                        <a:pt x="19329" y="0"/>
                      </a:cubicBezTo>
                      <a:cubicBezTo>
                        <a:pt x="19329" y="0"/>
                        <a:pt x="18875" y="1307"/>
                        <a:pt x="19718" y="2840"/>
                      </a:cubicBezTo>
                      <a:cubicBezTo>
                        <a:pt x="20627" y="4464"/>
                        <a:pt x="21600" y="5456"/>
                        <a:pt x="20691" y="7350"/>
                      </a:cubicBezTo>
                      <a:cubicBezTo>
                        <a:pt x="19589" y="9875"/>
                        <a:pt x="16994" y="10551"/>
                        <a:pt x="16216" y="12175"/>
                      </a:cubicBezTo>
                      <a:cubicBezTo>
                        <a:pt x="15372" y="13798"/>
                        <a:pt x="15372" y="16143"/>
                        <a:pt x="13102" y="18308"/>
                      </a:cubicBezTo>
                      <a:cubicBezTo>
                        <a:pt x="10832" y="20427"/>
                        <a:pt x="3048" y="21600"/>
                        <a:pt x="3048"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33" name="曲线"/>
                <p:cNvSpPr>
                  <a:spLocks xmlns:a="http://schemas.openxmlformats.org/drawingml/2006/main"/>
                </p:cNvSpPr>
                <p:nvPr/>
              </p:nvSpPr>
              <p:spPr>
                <a:xfrm xmlns:a="http://schemas.openxmlformats.org/drawingml/2006/main" rot="0">
                  <a:off x="8449017" y="414717"/>
                  <a:ext cx="434604" cy="839182"/>
                </a:xfrm>
                <a:custGeom xmlns:a="http://schemas.openxmlformats.org/drawingml/2006/main">
                  <a:gdLst>
                    <a:gd name="T1" fmla="*/ 0 w 21600"/>
                    <a:gd name="T2" fmla="*/ 0 h 21600"/>
                    <a:gd name="T3" fmla="*/ 21600 w 21600"/>
                    <a:gd name="T4" fmla="*/ 21600 h 21600"/>
                  </a:gdLst>
                  <a:rect l="T1" t="T2" r="T3" b="T4"/>
                  <a:pathLst>
                    <a:path w="21600" h="21600">
                      <a:moveTo>
                        <a:pt x="21600" y="0"/>
                      </a:moveTo>
                      <a:cubicBezTo>
                        <a:pt x="21600" y="0"/>
                        <a:pt x="6156" y="12290"/>
                        <a:pt x="0" y="21600"/>
                      </a:cubicBezTo>
                    </a:path>
                  </a:pathLst>
                </a:custGeom>
                <a:noFill xmlns:a="http://schemas.openxmlformats.org/drawingml/2006/main"/>
                <a:ln xmlns:a="http://schemas.openxmlformats.org/drawingml/2006/main" w="9525" cmpd="sng" cap="flat">
                  <a:solidFill>
                    <a:srgbClr val="587F37"/>
                  </a:solidFill>
                  <a:prstDash val="solid"/>
                  <a:miter/>
                </a:ln>
              </p:spPr>
            </p:sp>
          </p:grpSp>
        </p:grpSp>
        <p:grpSp>
          <p:nvGrpSpPr>
            <p:cNvPr id="747" name="组合"/>
            <p:cNvGrpSpPr>
              <a:grpSpLocks xmlns:a="http://schemas.openxmlformats.org/drawingml/2006/main"/>
            </p:cNvGrpSpPr>
            <p:nvPr/>
          </p:nvGrpSpPr>
          <p:grpSpPr>
            <a:xfrm xmlns:a="http://schemas.openxmlformats.org/drawingml/2006/main" rot="-6001443">
              <a:off x="8182797" y="-489996"/>
              <a:ext cx="492207" cy="1515427"/>
              <a:chOff x="8182797" y="-489996"/>
              <a:chExt cx="492207" cy="1515427"/>
            </a:xfrm>
          </p:grpSpPr>
          <p:sp>
            <p:nvSpPr>
              <p:cNvPr id="736" name="曲线"/>
              <p:cNvSpPr>
                <a:spLocks xmlns:a="http://schemas.openxmlformats.org/drawingml/2006/main"/>
              </p:cNvSpPr>
              <p:nvPr/>
            </p:nvSpPr>
            <p:spPr>
              <a:xfrm xmlns:a="http://schemas.openxmlformats.org/drawingml/2006/main" rot="0">
                <a:off x="8370960" y="-489996"/>
                <a:ext cx="159480" cy="394630"/>
              </a:xfrm>
              <a:custGeom xmlns:a="http://schemas.openxmlformats.org/drawingml/2006/main">
                <a:gdLst>
                  <a:gd name="T1" fmla="*/ 0 w 21600"/>
                  <a:gd name="T2" fmla="*/ 0 h 21600"/>
                  <a:gd name="T3" fmla="*/ 21600 w 21600"/>
                  <a:gd name="T4" fmla="*/ 21600 h 21600"/>
                </a:gdLst>
                <a:rect l="T1" t="T2" r="T3" b="T4"/>
                <a:pathLst>
                  <a:path w="21600" h="21600">
                    <a:moveTo>
                      <a:pt x="6000" y="21600"/>
                    </a:moveTo>
                    <a:cubicBezTo>
                      <a:pt x="6000" y="21600"/>
                      <a:pt x="0" y="10355"/>
                      <a:pt x="12799" y="0"/>
                    </a:cubicBezTo>
                    <a:cubicBezTo>
                      <a:pt x="12799" y="0"/>
                      <a:pt x="21600" y="10112"/>
                      <a:pt x="60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37" name="曲线"/>
              <p:cNvSpPr>
                <a:spLocks xmlns:a="http://schemas.openxmlformats.org/drawingml/2006/main"/>
              </p:cNvSpPr>
              <p:nvPr/>
            </p:nvSpPr>
            <p:spPr>
              <a:xfrm xmlns:a="http://schemas.openxmlformats.org/drawingml/2006/main" rot="0">
                <a:off x="8428327" y="-345452"/>
                <a:ext cx="211110" cy="431340"/>
              </a:xfrm>
              <a:custGeom xmlns:a="http://schemas.openxmlformats.org/drawingml/2006/main">
                <a:gdLst>
                  <a:gd name="T1" fmla="*/ 0 w 21600"/>
                  <a:gd name="T2" fmla="*/ 0 h 21600"/>
                  <a:gd name="T3" fmla="*/ 21600 w 21600"/>
                  <a:gd name="T4" fmla="*/ 21600 h 21600"/>
                </a:gdLst>
                <a:rect l="T1" t="T2" r="T3" b="T4"/>
                <a:pathLst>
                  <a:path w="21600" h="21600">
                    <a:moveTo>
                      <a:pt x="453" y="21600"/>
                    </a:moveTo>
                    <a:cubicBezTo>
                      <a:pt x="453" y="21600"/>
                      <a:pt x="0" y="8802"/>
                      <a:pt x="17672" y="0"/>
                    </a:cubicBezTo>
                    <a:cubicBezTo>
                      <a:pt x="17672" y="0"/>
                      <a:pt x="21600" y="11465"/>
                      <a:pt x="453"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38" name="曲线"/>
              <p:cNvSpPr>
                <a:spLocks xmlns:a="http://schemas.openxmlformats.org/drawingml/2006/main"/>
              </p:cNvSpPr>
              <p:nvPr/>
            </p:nvSpPr>
            <p:spPr>
              <a:xfrm xmlns:a="http://schemas.openxmlformats.org/drawingml/2006/main" rot="0">
                <a:off x="8182797" y="-452141"/>
                <a:ext cx="223731" cy="28794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68" y="7975"/>
                      <a:pt x="858" y="0"/>
                    </a:cubicBezTo>
                    <a:cubicBezTo>
                      <a:pt x="858" y="0"/>
                      <a:pt x="0" y="16283"/>
                      <a:pt x="216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39" name="曲线"/>
              <p:cNvSpPr>
                <a:spLocks xmlns:a="http://schemas.openxmlformats.org/drawingml/2006/main"/>
              </p:cNvSpPr>
              <p:nvPr/>
            </p:nvSpPr>
            <p:spPr>
              <a:xfrm xmlns:a="http://schemas.openxmlformats.org/drawingml/2006/main" rot="0">
                <a:off x="8213774" y="-220409"/>
                <a:ext cx="221436" cy="35218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728" y="7623"/>
                      <a:pt x="0" y="0"/>
                    </a:cubicBezTo>
                    <a:cubicBezTo>
                      <a:pt x="0" y="0"/>
                      <a:pt x="0" y="12342"/>
                      <a:pt x="216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0" name="曲线"/>
              <p:cNvSpPr>
                <a:spLocks xmlns:a="http://schemas.openxmlformats.org/drawingml/2006/main"/>
              </p:cNvSpPr>
              <p:nvPr/>
            </p:nvSpPr>
            <p:spPr>
              <a:xfrm xmlns:a="http://schemas.openxmlformats.org/drawingml/2006/main" rot="0">
                <a:off x="8439801" y="-138959"/>
                <a:ext cx="235204" cy="414133"/>
              </a:xfrm>
              <a:custGeom xmlns:a="http://schemas.openxmlformats.org/drawingml/2006/main">
                <a:gdLst>
                  <a:gd name="T1" fmla="*/ 0 w 21600"/>
                  <a:gd name="T2" fmla="*/ 0 h 21600"/>
                  <a:gd name="T3" fmla="*/ 21600 w 21600"/>
                  <a:gd name="T4" fmla="*/ 21600 h 21600"/>
                </a:gdLst>
                <a:rect l="T1" t="T2" r="T3" b="T4"/>
                <a:pathLst>
                  <a:path w="21600" h="21600">
                    <a:moveTo>
                      <a:pt x="135" y="21600"/>
                    </a:moveTo>
                    <a:cubicBezTo>
                      <a:pt x="0" y="21600"/>
                      <a:pt x="3939" y="7405"/>
                      <a:pt x="21600" y="0"/>
                    </a:cubicBezTo>
                    <a:cubicBezTo>
                      <a:pt x="21600" y="0"/>
                      <a:pt x="20513" y="14888"/>
                      <a:pt x="135"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1" name="曲线"/>
              <p:cNvSpPr>
                <a:spLocks xmlns:a="http://schemas.openxmlformats.org/drawingml/2006/main"/>
              </p:cNvSpPr>
              <p:nvPr/>
            </p:nvSpPr>
            <p:spPr>
              <a:xfrm xmlns:a="http://schemas.openxmlformats.org/drawingml/2006/main" rot="0">
                <a:off x="8186239" y="-2444"/>
                <a:ext cx="257003" cy="32350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17" y="7989"/>
                      <a:pt x="0" y="0"/>
                    </a:cubicBezTo>
                    <a:cubicBezTo>
                      <a:pt x="0" y="0"/>
                      <a:pt x="1489" y="13709"/>
                      <a:pt x="216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2" name="曲线"/>
              <p:cNvSpPr>
                <a:spLocks xmlns:a="http://schemas.openxmlformats.org/drawingml/2006/main"/>
              </p:cNvSpPr>
              <p:nvPr/>
            </p:nvSpPr>
            <p:spPr>
              <a:xfrm xmlns:a="http://schemas.openxmlformats.org/drawingml/2006/main" rot="0">
                <a:off x="8443242" y="107683"/>
                <a:ext cx="229467" cy="375128"/>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3461" y="8163"/>
                      <a:pt x="21600" y="0"/>
                    </a:cubicBezTo>
                    <a:cubicBezTo>
                      <a:pt x="21600" y="0"/>
                      <a:pt x="19523" y="14456"/>
                      <a:pt x="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3" name="曲线"/>
              <p:cNvSpPr>
                <a:spLocks xmlns:a="http://schemas.openxmlformats.org/drawingml/2006/main"/>
              </p:cNvSpPr>
              <p:nvPr/>
            </p:nvSpPr>
            <p:spPr>
              <a:xfrm xmlns:a="http://schemas.openxmlformats.org/drawingml/2006/main" rot="0">
                <a:off x="8182797" y="179956"/>
                <a:ext cx="260445" cy="35218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427" y="6534"/>
                      <a:pt x="0" y="0"/>
                    </a:cubicBezTo>
                    <a:cubicBezTo>
                      <a:pt x="0" y="0"/>
                      <a:pt x="3190" y="15973"/>
                      <a:pt x="216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4" name="曲线"/>
              <p:cNvSpPr>
                <a:spLocks xmlns:a="http://schemas.openxmlformats.org/drawingml/2006/main"/>
              </p:cNvSpPr>
              <p:nvPr/>
            </p:nvSpPr>
            <p:spPr>
              <a:xfrm xmlns:a="http://schemas.openxmlformats.org/drawingml/2006/main" rot="0">
                <a:off x="8438653" y="388743"/>
                <a:ext cx="215699" cy="254674"/>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4290" y="7865"/>
                      <a:pt x="21600" y="0"/>
                    </a:cubicBezTo>
                    <a:cubicBezTo>
                      <a:pt x="21600" y="0"/>
                      <a:pt x="15534" y="16356"/>
                      <a:pt x="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5" name="曲线"/>
              <p:cNvSpPr>
                <a:spLocks xmlns:a="http://schemas.openxmlformats.org/drawingml/2006/main"/>
              </p:cNvSpPr>
              <p:nvPr/>
            </p:nvSpPr>
            <p:spPr>
              <a:xfrm xmlns:a="http://schemas.openxmlformats.org/drawingml/2006/main" rot="0">
                <a:off x="8190828" y="413981"/>
                <a:ext cx="244383" cy="27073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956" y="8569"/>
                      <a:pt x="0" y="0"/>
                    </a:cubicBezTo>
                    <a:cubicBezTo>
                      <a:pt x="0" y="0"/>
                      <a:pt x="4293" y="15847"/>
                      <a:pt x="21600"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46" name="曲线"/>
              <p:cNvSpPr>
                <a:spLocks xmlns:a="http://schemas.openxmlformats.org/drawingml/2006/main"/>
              </p:cNvSpPr>
              <p:nvPr/>
            </p:nvSpPr>
            <p:spPr>
              <a:xfrm xmlns:a="http://schemas.openxmlformats.org/drawingml/2006/main" rot="0">
                <a:off x="8388169" y="-286946"/>
                <a:ext cx="119323" cy="1312376"/>
              </a:xfrm>
              <a:custGeom xmlns:a="http://schemas.openxmlformats.org/drawingml/2006/main">
                <a:gdLst>
                  <a:gd name="T1" fmla="*/ 0 w 21600"/>
                  <a:gd name="T2" fmla="*/ 0 h 21600"/>
                  <a:gd name="T3" fmla="*/ 21600 w 21600"/>
                  <a:gd name="T4" fmla="*/ 21600 h 21600"/>
                </a:gdLst>
                <a:rect l="T1" t="T2" r="T3" b="T4"/>
                <a:pathLst>
                  <a:path w="21600" h="21600">
                    <a:moveTo>
                      <a:pt x="1599" y="21600"/>
                    </a:moveTo>
                    <a:cubicBezTo>
                      <a:pt x="1599" y="21600"/>
                      <a:pt x="21600" y="12137"/>
                      <a:pt x="0" y="0"/>
                    </a:cubicBezTo>
                  </a:path>
                </a:pathLst>
              </a:custGeom>
              <a:noFill xmlns:a="http://schemas.openxmlformats.org/drawingml/2006/main"/>
              <a:ln xmlns:a="http://schemas.openxmlformats.org/drawingml/2006/main" w="11100" cmpd="sng" cap="flat">
                <a:solidFill>
                  <a:srgbClr val="8CA861"/>
                </a:solidFill>
                <a:prstDash val="solid"/>
                <a:miter/>
              </a:ln>
            </p:spPr>
          </p:sp>
        </p:grpSp>
        <p:sp>
          <p:nvSpPr>
            <p:cNvPr id="748" name="曲线"/>
            <p:cNvSpPr>
              <a:spLocks xmlns:a="http://schemas.openxmlformats.org/drawingml/2006/main"/>
            </p:cNvSpPr>
            <p:nvPr/>
          </p:nvSpPr>
          <p:spPr>
            <a:xfrm xmlns:a="http://schemas.openxmlformats.org/drawingml/2006/main" rot="7779469">
              <a:off x="-234472" y="2088973"/>
              <a:ext cx="551293" cy="1120702"/>
            </a:xfrm>
            <a:custGeom xmlns:a="http://schemas.openxmlformats.org/drawingml/2006/main">
              <a:gdLst>
                <a:gd name="T1" fmla="*/ 0 w 21600"/>
                <a:gd name="T2" fmla="*/ 0 h 21600"/>
                <a:gd name="T3" fmla="*/ 21600 w 21600"/>
                <a:gd name="T4" fmla="*/ 21600 h 21600"/>
              </a:gdLst>
              <a:rect l="T1" t="T2" r="T3" b="T4"/>
              <a:pathLst>
                <a:path w="21600" h="21600">
                  <a:moveTo>
                    <a:pt x="20418" y="21600"/>
                  </a:moveTo>
                  <a:cubicBezTo>
                    <a:pt x="20250" y="21600"/>
                    <a:pt x="20081" y="21516"/>
                    <a:pt x="19912" y="21433"/>
                  </a:cubicBezTo>
                  <a:cubicBezTo>
                    <a:pt x="19912" y="21433"/>
                    <a:pt x="19912" y="21433"/>
                    <a:pt x="19912" y="21433"/>
                  </a:cubicBezTo>
                  <a:cubicBezTo>
                    <a:pt x="17887" y="20436"/>
                    <a:pt x="16200" y="19190"/>
                    <a:pt x="15187" y="17861"/>
                  </a:cubicBezTo>
                  <a:cubicBezTo>
                    <a:pt x="15018" y="17861"/>
                    <a:pt x="15018" y="17861"/>
                    <a:pt x="15018" y="17861"/>
                  </a:cubicBezTo>
                  <a:cubicBezTo>
                    <a:pt x="15018" y="17778"/>
                    <a:pt x="15018" y="17778"/>
                    <a:pt x="15018" y="17778"/>
                  </a:cubicBezTo>
                  <a:cubicBezTo>
                    <a:pt x="15018" y="17695"/>
                    <a:pt x="15018" y="17695"/>
                    <a:pt x="15018" y="17695"/>
                  </a:cubicBezTo>
                  <a:cubicBezTo>
                    <a:pt x="15018" y="17612"/>
                    <a:pt x="14850" y="17612"/>
                    <a:pt x="14850" y="17529"/>
                  </a:cubicBezTo>
                  <a:cubicBezTo>
                    <a:pt x="14850" y="17529"/>
                    <a:pt x="14850" y="17529"/>
                    <a:pt x="14850" y="17446"/>
                  </a:cubicBezTo>
                  <a:cubicBezTo>
                    <a:pt x="13500" y="17363"/>
                    <a:pt x="12150" y="17612"/>
                    <a:pt x="10968" y="17695"/>
                  </a:cubicBezTo>
                  <a:cubicBezTo>
                    <a:pt x="10631" y="17778"/>
                    <a:pt x="10293" y="17778"/>
                    <a:pt x="10125" y="17778"/>
                  </a:cubicBezTo>
                  <a:cubicBezTo>
                    <a:pt x="7931" y="18027"/>
                    <a:pt x="5568" y="18193"/>
                    <a:pt x="3375" y="18110"/>
                  </a:cubicBezTo>
                  <a:cubicBezTo>
                    <a:pt x="3037" y="18110"/>
                    <a:pt x="2700" y="18027"/>
                    <a:pt x="2362" y="18027"/>
                  </a:cubicBezTo>
                  <a:cubicBezTo>
                    <a:pt x="2362" y="18027"/>
                    <a:pt x="1350" y="17861"/>
                    <a:pt x="1687" y="17695"/>
                  </a:cubicBezTo>
                  <a:cubicBezTo>
                    <a:pt x="1856" y="17529"/>
                    <a:pt x="2025" y="17612"/>
                    <a:pt x="2362" y="17612"/>
                  </a:cubicBezTo>
                  <a:cubicBezTo>
                    <a:pt x="4387" y="17446"/>
                    <a:pt x="6243" y="17113"/>
                    <a:pt x="8100" y="16947"/>
                  </a:cubicBezTo>
                  <a:cubicBezTo>
                    <a:pt x="10293" y="16781"/>
                    <a:pt x="12487" y="16781"/>
                    <a:pt x="14512" y="17196"/>
                  </a:cubicBezTo>
                  <a:cubicBezTo>
                    <a:pt x="14512" y="17113"/>
                    <a:pt x="14512" y="17113"/>
                    <a:pt x="14512" y="17113"/>
                  </a:cubicBezTo>
                  <a:cubicBezTo>
                    <a:pt x="14006" y="16449"/>
                    <a:pt x="13668" y="15867"/>
                    <a:pt x="13331" y="15286"/>
                  </a:cubicBezTo>
                  <a:cubicBezTo>
                    <a:pt x="13331" y="15286"/>
                    <a:pt x="12993" y="15036"/>
                    <a:pt x="12487" y="14953"/>
                  </a:cubicBezTo>
                  <a:cubicBezTo>
                    <a:pt x="10631" y="14372"/>
                    <a:pt x="8100" y="14289"/>
                    <a:pt x="5906" y="13873"/>
                  </a:cubicBezTo>
                  <a:cubicBezTo>
                    <a:pt x="4387" y="13624"/>
                    <a:pt x="2531" y="13292"/>
                    <a:pt x="1350" y="12710"/>
                  </a:cubicBezTo>
                  <a:cubicBezTo>
                    <a:pt x="1350" y="12710"/>
                    <a:pt x="1181" y="12627"/>
                    <a:pt x="1181" y="12627"/>
                  </a:cubicBezTo>
                  <a:cubicBezTo>
                    <a:pt x="1181" y="12627"/>
                    <a:pt x="1181" y="12627"/>
                    <a:pt x="1181" y="12627"/>
                  </a:cubicBezTo>
                  <a:cubicBezTo>
                    <a:pt x="1181" y="12544"/>
                    <a:pt x="1181" y="12544"/>
                    <a:pt x="1181" y="12544"/>
                  </a:cubicBezTo>
                  <a:cubicBezTo>
                    <a:pt x="1181" y="12544"/>
                    <a:pt x="1181" y="12544"/>
                    <a:pt x="1181" y="12544"/>
                  </a:cubicBezTo>
                  <a:cubicBezTo>
                    <a:pt x="1012" y="12461"/>
                    <a:pt x="1012" y="12378"/>
                    <a:pt x="1181" y="12295"/>
                  </a:cubicBezTo>
                  <a:cubicBezTo>
                    <a:pt x="1350" y="12295"/>
                    <a:pt x="1518" y="12295"/>
                    <a:pt x="1687" y="12378"/>
                  </a:cubicBezTo>
                  <a:cubicBezTo>
                    <a:pt x="4556" y="12793"/>
                    <a:pt x="7762" y="12959"/>
                    <a:pt x="10631" y="13624"/>
                  </a:cubicBezTo>
                  <a:cubicBezTo>
                    <a:pt x="11474" y="13790"/>
                    <a:pt x="12487" y="14123"/>
                    <a:pt x="12993" y="14455"/>
                  </a:cubicBezTo>
                  <a:cubicBezTo>
                    <a:pt x="12993" y="14455"/>
                    <a:pt x="12993" y="14289"/>
                    <a:pt x="12993" y="14123"/>
                  </a:cubicBezTo>
                  <a:cubicBezTo>
                    <a:pt x="12656" y="13458"/>
                    <a:pt x="12487" y="12793"/>
                    <a:pt x="12318" y="12129"/>
                  </a:cubicBezTo>
                  <a:cubicBezTo>
                    <a:pt x="10293" y="11381"/>
                    <a:pt x="7762" y="10883"/>
                    <a:pt x="5568" y="10218"/>
                  </a:cubicBezTo>
                  <a:cubicBezTo>
                    <a:pt x="4387" y="9969"/>
                    <a:pt x="3206" y="9636"/>
                    <a:pt x="2193" y="9221"/>
                  </a:cubicBezTo>
                  <a:cubicBezTo>
                    <a:pt x="1350" y="8972"/>
                    <a:pt x="506" y="8723"/>
                    <a:pt x="0" y="8307"/>
                  </a:cubicBezTo>
                  <a:cubicBezTo>
                    <a:pt x="0" y="8224"/>
                    <a:pt x="0" y="8141"/>
                    <a:pt x="0" y="8141"/>
                  </a:cubicBezTo>
                  <a:cubicBezTo>
                    <a:pt x="0" y="8058"/>
                    <a:pt x="168" y="8058"/>
                    <a:pt x="506" y="8058"/>
                  </a:cubicBezTo>
                  <a:cubicBezTo>
                    <a:pt x="843" y="8141"/>
                    <a:pt x="1181" y="8224"/>
                    <a:pt x="1518" y="8307"/>
                  </a:cubicBezTo>
                  <a:cubicBezTo>
                    <a:pt x="4387" y="8889"/>
                    <a:pt x="7593" y="9387"/>
                    <a:pt x="10125" y="10384"/>
                  </a:cubicBezTo>
                  <a:cubicBezTo>
                    <a:pt x="10968" y="10716"/>
                    <a:pt x="11643" y="11049"/>
                    <a:pt x="12150" y="11464"/>
                  </a:cubicBezTo>
                  <a:cubicBezTo>
                    <a:pt x="12150" y="11464"/>
                    <a:pt x="12150" y="11464"/>
                    <a:pt x="12150" y="11464"/>
                  </a:cubicBezTo>
                  <a:cubicBezTo>
                    <a:pt x="11981" y="10716"/>
                    <a:pt x="11812" y="9969"/>
                    <a:pt x="11643" y="9304"/>
                  </a:cubicBezTo>
                  <a:cubicBezTo>
                    <a:pt x="11474" y="8889"/>
                    <a:pt x="11474" y="8889"/>
                    <a:pt x="11474" y="8889"/>
                  </a:cubicBezTo>
                  <a:cubicBezTo>
                    <a:pt x="11474" y="8889"/>
                    <a:pt x="11474" y="8889"/>
                    <a:pt x="11137" y="8723"/>
                  </a:cubicBezTo>
                  <a:cubicBezTo>
                    <a:pt x="11137" y="8723"/>
                    <a:pt x="10968" y="8723"/>
                    <a:pt x="10968" y="8723"/>
                  </a:cubicBezTo>
                  <a:cubicBezTo>
                    <a:pt x="10968" y="8639"/>
                    <a:pt x="10800" y="8639"/>
                    <a:pt x="10800" y="8639"/>
                  </a:cubicBezTo>
                  <a:cubicBezTo>
                    <a:pt x="9450" y="8141"/>
                    <a:pt x="7762" y="7892"/>
                    <a:pt x="6412" y="7393"/>
                  </a:cubicBezTo>
                  <a:cubicBezTo>
                    <a:pt x="5062" y="6978"/>
                    <a:pt x="3881" y="6396"/>
                    <a:pt x="2700" y="5815"/>
                  </a:cubicBezTo>
                  <a:cubicBezTo>
                    <a:pt x="2700" y="5815"/>
                    <a:pt x="2700" y="5815"/>
                    <a:pt x="2700" y="5815"/>
                  </a:cubicBezTo>
                  <a:cubicBezTo>
                    <a:pt x="2531" y="5732"/>
                    <a:pt x="2193" y="5566"/>
                    <a:pt x="2362" y="5483"/>
                  </a:cubicBezTo>
                  <a:cubicBezTo>
                    <a:pt x="2531" y="5400"/>
                    <a:pt x="2868" y="5483"/>
                    <a:pt x="3037" y="5566"/>
                  </a:cubicBezTo>
                  <a:cubicBezTo>
                    <a:pt x="3037" y="5566"/>
                    <a:pt x="3543" y="5649"/>
                    <a:pt x="4050" y="5732"/>
                  </a:cubicBezTo>
                  <a:cubicBezTo>
                    <a:pt x="6750" y="6479"/>
                    <a:pt x="9618" y="7061"/>
                    <a:pt x="11306" y="8390"/>
                  </a:cubicBezTo>
                  <a:cubicBezTo>
                    <a:pt x="11474" y="8390"/>
                    <a:pt x="11474" y="8390"/>
                    <a:pt x="11474" y="8390"/>
                  </a:cubicBezTo>
                  <a:cubicBezTo>
                    <a:pt x="11137" y="7476"/>
                    <a:pt x="10968" y="6646"/>
                    <a:pt x="10631" y="5732"/>
                  </a:cubicBezTo>
                  <a:cubicBezTo>
                    <a:pt x="10631" y="5732"/>
                    <a:pt x="10631" y="5732"/>
                    <a:pt x="10631" y="5732"/>
                  </a:cubicBezTo>
                  <a:cubicBezTo>
                    <a:pt x="10293" y="5150"/>
                    <a:pt x="9787" y="4652"/>
                    <a:pt x="9281" y="4153"/>
                  </a:cubicBezTo>
                  <a:cubicBezTo>
                    <a:pt x="8268" y="3073"/>
                    <a:pt x="7256" y="2076"/>
                    <a:pt x="6750" y="913"/>
                  </a:cubicBezTo>
                  <a:cubicBezTo>
                    <a:pt x="6581" y="664"/>
                    <a:pt x="6581" y="498"/>
                    <a:pt x="6412" y="249"/>
                  </a:cubicBezTo>
                  <a:cubicBezTo>
                    <a:pt x="6581" y="83"/>
                    <a:pt x="6581" y="83"/>
                    <a:pt x="6581" y="83"/>
                  </a:cubicBezTo>
                  <a:cubicBezTo>
                    <a:pt x="6581" y="83"/>
                    <a:pt x="6581" y="83"/>
                    <a:pt x="6750" y="0"/>
                  </a:cubicBezTo>
                  <a:cubicBezTo>
                    <a:pt x="6918" y="0"/>
                    <a:pt x="7087" y="166"/>
                    <a:pt x="7256" y="249"/>
                  </a:cubicBezTo>
                  <a:cubicBezTo>
                    <a:pt x="9618" y="1744"/>
                    <a:pt x="11306" y="3489"/>
                    <a:pt x="11812" y="5400"/>
                  </a:cubicBezTo>
                  <a:cubicBezTo>
                    <a:pt x="11812" y="5981"/>
                    <a:pt x="11981" y="6563"/>
                    <a:pt x="11812" y="7144"/>
                  </a:cubicBezTo>
                  <a:cubicBezTo>
                    <a:pt x="11812" y="7227"/>
                    <a:pt x="11812" y="7310"/>
                    <a:pt x="11812" y="7393"/>
                  </a:cubicBezTo>
                  <a:cubicBezTo>
                    <a:pt x="11812" y="7476"/>
                    <a:pt x="11812" y="7560"/>
                    <a:pt x="11812" y="7560"/>
                  </a:cubicBezTo>
                  <a:cubicBezTo>
                    <a:pt x="11812" y="7560"/>
                    <a:pt x="11812" y="7560"/>
                    <a:pt x="11812" y="7560"/>
                  </a:cubicBezTo>
                  <a:cubicBezTo>
                    <a:pt x="12824" y="6230"/>
                    <a:pt x="14681" y="5150"/>
                    <a:pt x="16537" y="4153"/>
                  </a:cubicBezTo>
                  <a:cubicBezTo>
                    <a:pt x="17043" y="3904"/>
                    <a:pt x="17381" y="3655"/>
                    <a:pt x="17887" y="3489"/>
                  </a:cubicBezTo>
                  <a:cubicBezTo>
                    <a:pt x="17887" y="3489"/>
                    <a:pt x="18056" y="3489"/>
                    <a:pt x="18225" y="3489"/>
                  </a:cubicBezTo>
                  <a:cubicBezTo>
                    <a:pt x="18393" y="3572"/>
                    <a:pt x="18393" y="3738"/>
                    <a:pt x="18393" y="3821"/>
                  </a:cubicBezTo>
                  <a:cubicBezTo>
                    <a:pt x="18393" y="3821"/>
                    <a:pt x="18393" y="3904"/>
                    <a:pt x="18225" y="3904"/>
                  </a:cubicBezTo>
                  <a:cubicBezTo>
                    <a:pt x="17887" y="5067"/>
                    <a:pt x="16031" y="6064"/>
                    <a:pt x="14343" y="6978"/>
                  </a:cubicBezTo>
                  <a:cubicBezTo>
                    <a:pt x="13500" y="7476"/>
                    <a:pt x="12487" y="8058"/>
                    <a:pt x="12150" y="8639"/>
                  </a:cubicBezTo>
                  <a:cubicBezTo>
                    <a:pt x="12150" y="8889"/>
                    <a:pt x="12150" y="8889"/>
                    <a:pt x="12150" y="8889"/>
                  </a:cubicBezTo>
                  <a:cubicBezTo>
                    <a:pt x="12150" y="8972"/>
                    <a:pt x="12318" y="8972"/>
                    <a:pt x="12150" y="9055"/>
                  </a:cubicBezTo>
                  <a:cubicBezTo>
                    <a:pt x="12150" y="9055"/>
                    <a:pt x="12150" y="9055"/>
                    <a:pt x="12150" y="9055"/>
                  </a:cubicBezTo>
                  <a:cubicBezTo>
                    <a:pt x="12318" y="9553"/>
                    <a:pt x="12318" y="10052"/>
                    <a:pt x="12487" y="10550"/>
                  </a:cubicBezTo>
                  <a:cubicBezTo>
                    <a:pt x="12487" y="10633"/>
                    <a:pt x="12487" y="10633"/>
                    <a:pt x="12487" y="10633"/>
                  </a:cubicBezTo>
                  <a:cubicBezTo>
                    <a:pt x="12487" y="10550"/>
                    <a:pt x="12487" y="10550"/>
                    <a:pt x="12487" y="10550"/>
                  </a:cubicBezTo>
                  <a:cubicBezTo>
                    <a:pt x="12993" y="9553"/>
                    <a:pt x="14175" y="8723"/>
                    <a:pt x="15525" y="8058"/>
                  </a:cubicBezTo>
                  <a:cubicBezTo>
                    <a:pt x="16537" y="7476"/>
                    <a:pt x="17887" y="7061"/>
                    <a:pt x="18900" y="6563"/>
                  </a:cubicBezTo>
                  <a:cubicBezTo>
                    <a:pt x="19068" y="6479"/>
                    <a:pt x="19068" y="6479"/>
                    <a:pt x="19237" y="6396"/>
                  </a:cubicBezTo>
                  <a:cubicBezTo>
                    <a:pt x="19406" y="6396"/>
                    <a:pt x="19575" y="6313"/>
                    <a:pt x="19743" y="6479"/>
                  </a:cubicBezTo>
                  <a:cubicBezTo>
                    <a:pt x="19743" y="6646"/>
                    <a:pt x="19743" y="6646"/>
                    <a:pt x="19743" y="6729"/>
                  </a:cubicBezTo>
                  <a:cubicBezTo>
                    <a:pt x="19575" y="6978"/>
                    <a:pt x="19406" y="7144"/>
                    <a:pt x="19237" y="7393"/>
                  </a:cubicBezTo>
                  <a:cubicBezTo>
                    <a:pt x="17887" y="8556"/>
                    <a:pt x="16368" y="9553"/>
                    <a:pt x="14681" y="10633"/>
                  </a:cubicBezTo>
                  <a:cubicBezTo>
                    <a:pt x="13837" y="11049"/>
                    <a:pt x="13162" y="11464"/>
                    <a:pt x="12824" y="12046"/>
                  </a:cubicBezTo>
                  <a:cubicBezTo>
                    <a:pt x="12824" y="12046"/>
                    <a:pt x="12824" y="12046"/>
                    <a:pt x="12824" y="12046"/>
                  </a:cubicBezTo>
                  <a:cubicBezTo>
                    <a:pt x="12993" y="12544"/>
                    <a:pt x="13162" y="13043"/>
                    <a:pt x="13331" y="13541"/>
                  </a:cubicBezTo>
                  <a:cubicBezTo>
                    <a:pt x="13331" y="13541"/>
                    <a:pt x="13331" y="13541"/>
                    <a:pt x="13331" y="13541"/>
                  </a:cubicBezTo>
                  <a:cubicBezTo>
                    <a:pt x="13331" y="13624"/>
                    <a:pt x="13331" y="13624"/>
                    <a:pt x="13331" y="13624"/>
                  </a:cubicBezTo>
                  <a:cubicBezTo>
                    <a:pt x="13837" y="12461"/>
                    <a:pt x="15862" y="11547"/>
                    <a:pt x="17718" y="10716"/>
                  </a:cubicBezTo>
                  <a:cubicBezTo>
                    <a:pt x="18225" y="10467"/>
                    <a:pt x="18562" y="10301"/>
                    <a:pt x="18900" y="10135"/>
                  </a:cubicBezTo>
                  <a:cubicBezTo>
                    <a:pt x="19068" y="10052"/>
                    <a:pt x="19406" y="9969"/>
                    <a:pt x="19575" y="9886"/>
                  </a:cubicBezTo>
                  <a:cubicBezTo>
                    <a:pt x="19743" y="9719"/>
                    <a:pt x="19912" y="9636"/>
                    <a:pt x="20250" y="9553"/>
                  </a:cubicBezTo>
                  <a:cubicBezTo>
                    <a:pt x="20250" y="9470"/>
                    <a:pt x="20587" y="9470"/>
                    <a:pt x="20756" y="9553"/>
                  </a:cubicBezTo>
                  <a:cubicBezTo>
                    <a:pt x="20756" y="9636"/>
                    <a:pt x="20756" y="9636"/>
                    <a:pt x="20756" y="9636"/>
                  </a:cubicBezTo>
                  <a:cubicBezTo>
                    <a:pt x="20756" y="9719"/>
                    <a:pt x="20756" y="9719"/>
                    <a:pt x="20756" y="9719"/>
                  </a:cubicBezTo>
                  <a:cubicBezTo>
                    <a:pt x="20756" y="10467"/>
                    <a:pt x="19575" y="11132"/>
                    <a:pt x="18731" y="11630"/>
                  </a:cubicBezTo>
                  <a:cubicBezTo>
                    <a:pt x="17550" y="12461"/>
                    <a:pt x="16031" y="13126"/>
                    <a:pt x="14850" y="13956"/>
                  </a:cubicBezTo>
                  <a:cubicBezTo>
                    <a:pt x="14343" y="14289"/>
                    <a:pt x="14006" y="14538"/>
                    <a:pt x="13837" y="14953"/>
                  </a:cubicBezTo>
                  <a:cubicBezTo>
                    <a:pt x="13837" y="14953"/>
                    <a:pt x="13837" y="14953"/>
                    <a:pt x="13837" y="14953"/>
                  </a:cubicBezTo>
                  <a:cubicBezTo>
                    <a:pt x="14175" y="15535"/>
                    <a:pt x="14512" y="16200"/>
                    <a:pt x="14850" y="16781"/>
                  </a:cubicBezTo>
                  <a:cubicBezTo>
                    <a:pt x="14850" y="16781"/>
                    <a:pt x="14850" y="16615"/>
                    <a:pt x="15018" y="16449"/>
                  </a:cubicBezTo>
                  <a:cubicBezTo>
                    <a:pt x="15356" y="15701"/>
                    <a:pt x="16368" y="15119"/>
                    <a:pt x="17212" y="14538"/>
                  </a:cubicBezTo>
                  <a:cubicBezTo>
                    <a:pt x="18393" y="13790"/>
                    <a:pt x="19743" y="13043"/>
                    <a:pt x="20925" y="12378"/>
                  </a:cubicBezTo>
                  <a:cubicBezTo>
                    <a:pt x="21093" y="12295"/>
                    <a:pt x="21262" y="12129"/>
                    <a:pt x="21262" y="12129"/>
                  </a:cubicBezTo>
                  <a:cubicBezTo>
                    <a:pt x="21262" y="12129"/>
                    <a:pt x="21431" y="12129"/>
                    <a:pt x="21600" y="12129"/>
                  </a:cubicBezTo>
                  <a:cubicBezTo>
                    <a:pt x="21600" y="12212"/>
                    <a:pt x="21600" y="12378"/>
                    <a:pt x="21600" y="12378"/>
                  </a:cubicBezTo>
                  <a:cubicBezTo>
                    <a:pt x="20587" y="13873"/>
                    <a:pt x="18900" y="15203"/>
                    <a:pt x="17043" y="16532"/>
                  </a:cubicBezTo>
                  <a:cubicBezTo>
                    <a:pt x="16537" y="16864"/>
                    <a:pt x="15862" y="17196"/>
                    <a:pt x="15525" y="17612"/>
                  </a:cubicBezTo>
                  <a:cubicBezTo>
                    <a:pt x="15525" y="17695"/>
                    <a:pt x="15525" y="17695"/>
                    <a:pt x="15525" y="17695"/>
                  </a:cubicBezTo>
                  <a:cubicBezTo>
                    <a:pt x="16537" y="19024"/>
                    <a:pt x="18225" y="20270"/>
                    <a:pt x="20250" y="21267"/>
                  </a:cubicBezTo>
                  <a:cubicBezTo>
                    <a:pt x="20250" y="21350"/>
                    <a:pt x="20250" y="21350"/>
                    <a:pt x="20250" y="21350"/>
                  </a:cubicBezTo>
                  <a:cubicBezTo>
                    <a:pt x="20418" y="21433"/>
                    <a:pt x="20418" y="21350"/>
                    <a:pt x="20418" y="21516"/>
                  </a:cubicBezTo>
                  <a:cubicBezTo>
                    <a:pt x="20418" y="21516"/>
                    <a:pt x="20418" y="21516"/>
                    <a:pt x="20418" y="21600"/>
                  </a:cubicBezTo>
                  <a:close/>
                </a:path>
              </a:pathLst>
            </a:custGeom>
            <a:solidFill xmlns:a="http://schemas.openxmlformats.org/drawingml/2006/main">
              <a:srgbClr val="587F37"/>
            </a:solidFill>
            <a:ln xmlns:a="http://schemas.openxmlformats.org/drawingml/2006/main" cmpd="sng" cap="flat">
              <a:noFill/>
              <a:prstDash val="solid"/>
              <a:round/>
            </a:ln>
          </p:spPr>
        </p:sp>
      </p:grpSp>
    </p:spTree>
    <p:extLst>
      <p:ext uri="{BB962C8B-B14F-4D97-AF65-F5344CB8AC3E}">
        <p14:creationId xmlns:p14="http://schemas.microsoft.com/office/powerpoint/2010/main" val="1130616394"/>
      </p:ext>
    </p:extLst>
  </p:cSld>
  <p:clrMapOvr>
    <a:masterClrMapping xmlns:a="http://schemas.openxmlformats.org/drawingml/2006/main"/>
  </p:clrMapOvr>
</p:sldLayout>
</file>

<file path=ppt/slideLayouts/slideLayout17.xml><?xml version="1.0" encoding="utf-8"?>
<p:sldLayout xmlns:p="http://schemas.openxmlformats.org/presentationml/2006/main" showMasterSp="0" preserve="1">
  <p:cSld name="自定义版式">
    <p:bg>
      <p:bgPr>
        <a:solidFill xmlns:a="http://schemas.openxmlformats.org/drawingml/2006/main">
          <a:srgbClr val="DCEBBA"/>
        </a:solidFill>
      </p:bgPr>
    </p:bg>
    <p:spTree>
      <p:nvGrpSpPr>
        <p:cNvPr id="1" name=""/>
        <p:cNvGrpSpPr/>
        <p:nvPr/>
      </p:nvGrpSpPr>
      <p:grpSpPr>
        <a:xfrm xmlns:a="http://schemas.openxmlformats.org/drawingml/2006/main">
          <a:off x="0" y="0"/>
          <a:ext cx="0" cy="0"/>
          <a:chOff x="0" y="0"/>
          <a:chExt cx="0" cy="0"/>
        </a:xfrm>
      </p:grpSpPr>
      <p:grpSp>
        <p:nvGrpSpPr>
          <p:cNvPr id="795" name="组合"/>
          <p:cNvGrpSpPr>
            <a:grpSpLocks xmlns:a="http://schemas.openxmlformats.org/drawingml/2006/main"/>
          </p:cNvGrpSpPr>
          <p:nvPr/>
        </p:nvGrpSpPr>
        <p:grpSpPr>
          <a:xfrm xmlns:a="http://schemas.openxmlformats.org/drawingml/2006/main">
            <a:off x="8127993" y="418943"/>
            <a:ext cx="1543378" cy="4157037"/>
            <a:chOff x="8127993" y="418943"/>
            <a:chExt cx="1543378" cy="4157037"/>
          </a:xfrm>
        </p:grpSpPr>
        <p:grpSp>
          <p:nvGrpSpPr>
            <p:cNvPr id="775" name="组合"/>
            <p:cNvGrpSpPr>
              <a:grpSpLocks xmlns:a="http://schemas.openxmlformats.org/drawingml/2006/main"/>
            </p:cNvGrpSpPr>
            <p:nvPr/>
          </p:nvGrpSpPr>
          <p:grpSpPr>
            <a:xfrm xmlns:a="http://schemas.openxmlformats.org/drawingml/2006/main" rot="1991532">
              <a:off x="8400886" y="3534767"/>
              <a:ext cx="1270486" cy="1041213"/>
              <a:chOff x="8400886" y="3534767"/>
              <a:chExt cx="1270486" cy="1041213"/>
            </a:xfrm>
          </p:grpSpPr>
          <p:sp>
            <p:nvSpPr>
              <p:cNvPr id="765" name="曲线"/>
              <p:cNvSpPr>
                <a:spLocks xmlns:a="http://schemas.openxmlformats.org/drawingml/2006/main"/>
              </p:cNvSpPr>
              <p:nvPr/>
            </p:nvSpPr>
            <p:spPr>
              <a:xfrm xmlns:a="http://schemas.openxmlformats.org/drawingml/2006/main" rot="0">
                <a:off x="8429566" y="3541938"/>
                <a:ext cx="391470" cy="354242"/>
              </a:xfrm>
              <a:custGeom xmlns:a="http://schemas.openxmlformats.org/drawingml/2006/main">
                <a:gdLst>
                  <a:gd name="T1" fmla="*/ 0 w 21600"/>
                  <a:gd name="T2" fmla="*/ 0 h 21600"/>
                  <a:gd name="T3" fmla="*/ 21600 w 21600"/>
                  <a:gd name="T4" fmla="*/ 21600 h 21600"/>
                </a:gdLst>
                <a:rect l="T1" t="T2" r="T3" b="T4"/>
                <a:pathLst>
                  <a:path w="21600" h="21600">
                    <a:moveTo>
                      <a:pt x="20886" y="18900"/>
                    </a:moveTo>
                    <a:cubicBezTo>
                      <a:pt x="20886" y="18900"/>
                      <a:pt x="12532" y="21600"/>
                      <a:pt x="7743" y="17325"/>
                    </a:cubicBezTo>
                    <a:cubicBezTo>
                      <a:pt x="3056" y="12937"/>
                      <a:pt x="2547" y="5737"/>
                      <a:pt x="0" y="1574"/>
                    </a:cubicBezTo>
                    <a:cubicBezTo>
                      <a:pt x="0" y="1574"/>
                      <a:pt x="9271" y="0"/>
                      <a:pt x="16098" y="5512"/>
                    </a:cubicBezTo>
                    <a:cubicBezTo>
                      <a:pt x="21600" y="9900"/>
                      <a:pt x="20886" y="18900"/>
                      <a:pt x="20886" y="189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66" name="曲线"/>
              <p:cNvSpPr>
                <a:spLocks xmlns:a="http://schemas.openxmlformats.org/drawingml/2006/main"/>
              </p:cNvSpPr>
              <p:nvPr/>
            </p:nvSpPr>
            <p:spPr>
              <a:xfrm xmlns:a="http://schemas.openxmlformats.org/drawingml/2006/main" rot="0">
                <a:off x="8855451" y="3534767"/>
                <a:ext cx="289659" cy="404438"/>
              </a:xfrm>
              <a:custGeom xmlns:a="http://schemas.openxmlformats.org/drawingml/2006/main">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67" name="曲线"/>
              <p:cNvSpPr>
                <a:spLocks xmlns:a="http://schemas.openxmlformats.org/drawingml/2006/main"/>
              </p:cNvSpPr>
              <p:nvPr/>
            </p:nvSpPr>
            <p:spPr>
              <a:xfrm xmlns:a="http://schemas.openxmlformats.org/drawingml/2006/main" rot="0">
                <a:off x="8400886" y="3920560"/>
                <a:ext cx="453130" cy="245244"/>
              </a:xfrm>
              <a:custGeom xmlns:a="http://schemas.openxmlformats.org/drawingml/2006/main">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68" name="曲线"/>
              <p:cNvSpPr>
                <a:spLocks xmlns:a="http://schemas.openxmlformats.org/drawingml/2006/main"/>
              </p:cNvSpPr>
              <p:nvPr/>
            </p:nvSpPr>
            <p:spPr>
              <a:xfrm xmlns:a="http://schemas.openxmlformats.org/drawingml/2006/main" rot="0">
                <a:off x="9155148" y="3744156"/>
                <a:ext cx="253810" cy="391530"/>
              </a:xfrm>
              <a:custGeom xmlns:a="http://schemas.openxmlformats.org/drawingml/2006/main">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69" name="曲线"/>
              <p:cNvSpPr>
                <a:spLocks xmlns:a="http://schemas.openxmlformats.org/drawingml/2006/main"/>
              </p:cNvSpPr>
              <p:nvPr/>
            </p:nvSpPr>
            <p:spPr>
              <a:xfrm xmlns:a="http://schemas.openxmlformats.org/drawingml/2006/main" rot="0">
                <a:off x="8760810" y="4178713"/>
                <a:ext cx="417282" cy="230903"/>
              </a:xfrm>
              <a:custGeom xmlns:a="http://schemas.openxmlformats.org/drawingml/2006/main">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39"/>
                    </a:cubicBezTo>
                    <a:cubicBezTo>
                      <a:pt x="0" y="8639"/>
                      <a:pt x="5543" y="21600"/>
                      <a:pt x="12807" y="20044"/>
                    </a:cubicBezTo>
                    <a:cubicBezTo>
                      <a:pt x="17299" y="19008"/>
                      <a:pt x="21600" y="10713"/>
                      <a:pt x="21600" y="10713"/>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70" name="曲线"/>
              <p:cNvSpPr>
                <a:spLocks xmlns:a="http://schemas.openxmlformats.org/drawingml/2006/main"/>
              </p:cNvSpPr>
              <p:nvPr/>
            </p:nvSpPr>
            <p:spPr>
              <a:xfrm xmlns:a="http://schemas.openxmlformats.org/drawingml/2006/main" rot="0">
                <a:off x="8429565" y="3567753"/>
                <a:ext cx="1241807" cy="100822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771" name="曲线"/>
              <p:cNvSpPr>
                <a:spLocks xmlns:a="http://schemas.openxmlformats.org/drawingml/2006/main"/>
              </p:cNvSpPr>
              <p:nvPr/>
            </p:nvSpPr>
            <p:spPr>
              <a:xfrm xmlns:a="http://schemas.openxmlformats.org/drawingml/2006/main" rot="0">
                <a:off x="8400887" y="4018084"/>
                <a:ext cx="659620" cy="53064"/>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772" name="曲线"/>
              <p:cNvSpPr>
                <a:spLocks xmlns:a="http://schemas.openxmlformats.org/drawingml/2006/main"/>
              </p:cNvSpPr>
              <p:nvPr/>
            </p:nvSpPr>
            <p:spPr>
              <a:xfrm xmlns:a="http://schemas.openxmlformats.org/drawingml/2006/main" rot="0">
                <a:off x="8968733" y="3534767"/>
                <a:ext cx="143396" cy="586579"/>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199"/>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773" name="曲线"/>
              <p:cNvSpPr>
                <a:spLocks xmlns:a="http://schemas.openxmlformats.org/drawingml/2006/main"/>
              </p:cNvSpPr>
              <p:nvPr/>
            </p:nvSpPr>
            <p:spPr>
              <a:xfrm xmlns:a="http://schemas.openxmlformats.org/drawingml/2006/main" rot="0">
                <a:off x="8760810" y="4270500"/>
                <a:ext cx="575017" cy="48761"/>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5974" y="6646"/>
                      <a:pt x="11598" y="6646"/>
                    </a:cubicBezTo>
                    <a:cubicBezTo>
                      <a:pt x="7153" y="6646"/>
                      <a:pt x="0" y="0"/>
                      <a:pt x="0" y="0"/>
                    </a:cubicBezTo>
                  </a:path>
                </a:pathLst>
              </a:custGeom>
              <a:noFill xmlns:a="http://schemas.openxmlformats.org/drawingml/2006/main"/>
              <a:ln xmlns:a="http://schemas.openxmlformats.org/drawingml/2006/main" w="9525" cmpd="sng" cap="flat">
                <a:solidFill>
                  <a:srgbClr val="BED597"/>
                </a:solidFill>
                <a:prstDash val="solid"/>
                <a:miter/>
              </a:ln>
            </p:spPr>
          </p:sp>
          <p:sp>
            <p:nvSpPr>
              <p:cNvPr id="774" name="曲线"/>
              <p:cNvSpPr>
                <a:spLocks xmlns:a="http://schemas.openxmlformats.org/drawingml/2006/main"/>
              </p:cNvSpPr>
              <p:nvPr/>
            </p:nvSpPr>
            <p:spPr>
              <a:xfrm xmlns:a="http://schemas.openxmlformats.org/drawingml/2006/main" rot="0">
                <a:off x="9254092" y="3744157"/>
                <a:ext cx="126188" cy="60952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400" y="8247"/>
                      <a:pt x="0" y="0"/>
                      <a:pt x="0" y="0"/>
                    </a:cubicBezTo>
                  </a:path>
                </a:pathLst>
              </a:custGeom>
              <a:noFill xmlns:a="http://schemas.openxmlformats.org/drawingml/2006/main"/>
              <a:ln xmlns:a="http://schemas.openxmlformats.org/drawingml/2006/main" w="9525" cmpd="sng" cap="flat">
                <a:solidFill>
                  <a:srgbClr val="BED597"/>
                </a:solidFill>
                <a:prstDash val="solid"/>
                <a:miter/>
              </a:ln>
            </p:spPr>
          </p:sp>
        </p:grpSp>
        <p:grpSp>
          <p:nvGrpSpPr>
            <p:cNvPr id="787" name="组合"/>
            <p:cNvGrpSpPr>
              <a:grpSpLocks xmlns:a="http://schemas.openxmlformats.org/drawingml/2006/main"/>
            </p:cNvGrpSpPr>
            <p:nvPr/>
          </p:nvGrpSpPr>
          <p:grpSpPr>
            <a:xfrm xmlns:a="http://schemas.openxmlformats.org/drawingml/2006/main" rot="-9924780">
              <a:off x="8718166" y="576036"/>
              <a:ext cx="537853" cy="1656188"/>
              <a:chOff x="8718166" y="576036"/>
              <a:chExt cx="537853" cy="1656188"/>
            </a:xfrm>
          </p:grpSpPr>
          <p:sp>
            <p:nvSpPr>
              <p:cNvPr id="776" name="曲线"/>
              <p:cNvSpPr>
                <a:spLocks xmlns:a="http://schemas.openxmlformats.org/drawingml/2006/main"/>
              </p:cNvSpPr>
              <p:nvPr/>
            </p:nvSpPr>
            <p:spPr>
              <a:xfrm xmlns:a="http://schemas.openxmlformats.org/drawingml/2006/main" rot="0">
                <a:off x="8923780" y="576036"/>
                <a:ext cx="174269" cy="431286"/>
              </a:xfrm>
              <a:custGeom xmlns:a="http://schemas.openxmlformats.org/drawingml/2006/main">
                <a:gdLst>
                  <a:gd name="T1" fmla="*/ 0 w 21600"/>
                  <a:gd name="T2" fmla="*/ 0 h 21600"/>
                  <a:gd name="T3" fmla="*/ 21600 w 21600"/>
                  <a:gd name="T4" fmla="*/ 21600 h 21600"/>
                </a:gdLst>
                <a:rect l="T1" t="T2" r="T3" b="T4"/>
                <a:pathLst>
                  <a:path w="21600" h="21600">
                    <a:moveTo>
                      <a:pt x="6000" y="21600"/>
                    </a:moveTo>
                    <a:cubicBezTo>
                      <a:pt x="6000" y="21600"/>
                      <a:pt x="0" y="10355"/>
                      <a:pt x="12800" y="0"/>
                    </a:cubicBezTo>
                    <a:cubicBezTo>
                      <a:pt x="12800" y="0"/>
                      <a:pt x="21600" y="10112"/>
                      <a:pt x="60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77" name="曲线"/>
              <p:cNvSpPr>
                <a:spLocks xmlns:a="http://schemas.openxmlformats.org/drawingml/2006/main"/>
              </p:cNvSpPr>
              <p:nvPr/>
            </p:nvSpPr>
            <p:spPr>
              <a:xfrm xmlns:a="http://schemas.openxmlformats.org/drawingml/2006/main" rot="0">
                <a:off x="8986467" y="734006"/>
                <a:ext cx="230687" cy="471405"/>
              </a:xfrm>
              <a:custGeom xmlns:a="http://schemas.openxmlformats.org/drawingml/2006/main">
                <a:gdLst>
                  <a:gd name="T1" fmla="*/ 0 w 21600"/>
                  <a:gd name="T2" fmla="*/ 0 h 21600"/>
                  <a:gd name="T3" fmla="*/ 21600 w 21600"/>
                  <a:gd name="T4" fmla="*/ 21600 h 21600"/>
                </a:gdLst>
                <a:rect l="T1" t="T2" r="T3" b="T4"/>
                <a:pathLst>
                  <a:path w="21600" h="21600">
                    <a:moveTo>
                      <a:pt x="453" y="21600"/>
                    </a:moveTo>
                    <a:cubicBezTo>
                      <a:pt x="453" y="21600"/>
                      <a:pt x="0" y="8802"/>
                      <a:pt x="17672" y="0"/>
                    </a:cubicBezTo>
                    <a:cubicBezTo>
                      <a:pt x="17672" y="0"/>
                      <a:pt x="21600" y="11465"/>
                      <a:pt x="453"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78" name="曲线"/>
              <p:cNvSpPr>
                <a:spLocks xmlns:a="http://schemas.openxmlformats.org/drawingml/2006/main"/>
              </p:cNvSpPr>
              <p:nvPr/>
            </p:nvSpPr>
            <p:spPr>
              <a:xfrm xmlns:a="http://schemas.openxmlformats.org/drawingml/2006/main" rot="0">
                <a:off x="8718166" y="617408"/>
                <a:ext cx="244479" cy="31468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168" y="7975"/>
                      <a:pt x="858" y="0"/>
                    </a:cubicBezTo>
                    <a:cubicBezTo>
                      <a:pt x="858" y="0"/>
                      <a:pt x="0" y="16283"/>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79" name="曲线"/>
              <p:cNvSpPr>
                <a:spLocks xmlns:a="http://schemas.openxmlformats.org/drawingml/2006/main"/>
              </p:cNvSpPr>
              <p:nvPr/>
            </p:nvSpPr>
            <p:spPr>
              <a:xfrm xmlns:a="http://schemas.openxmlformats.org/drawingml/2006/main" rot="0">
                <a:off x="8752016" y="870664"/>
                <a:ext cx="241971" cy="38489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9727" y="7623"/>
                      <a:pt x="0" y="0"/>
                    </a:cubicBezTo>
                    <a:cubicBezTo>
                      <a:pt x="0" y="0"/>
                      <a:pt x="0" y="12342"/>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0" name="曲线"/>
              <p:cNvSpPr>
                <a:spLocks xmlns:a="http://schemas.openxmlformats.org/drawingml/2006/main"/>
              </p:cNvSpPr>
              <p:nvPr/>
            </p:nvSpPr>
            <p:spPr>
              <a:xfrm xmlns:a="http://schemas.openxmlformats.org/drawingml/2006/main" rot="0">
                <a:off x="8999003" y="959680"/>
                <a:ext cx="257016" cy="452600"/>
              </a:xfrm>
              <a:custGeom xmlns:a="http://schemas.openxmlformats.org/drawingml/2006/main">
                <a:gdLst>
                  <a:gd name="T1" fmla="*/ 0 w 21600"/>
                  <a:gd name="T2" fmla="*/ 0 h 21600"/>
                  <a:gd name="T3" fmla="*/ 21600 w 21600"/>
                  <a:gd name="T4" fmla="*/ 21600 h 21600"/>
                </a:gdLst>
                <a:rect l="T1" t="T2" r="T3" b="T4"/>
                <a:pathLst>
                  <a:path w="21600" h="21600">
                    <a:moveTo>
                      <a:pt x="135" y="21600"/>
                    </a:moveTo>
                    <a:cubicBezTo>
                      <a:pt x="0" y="21600"/>
                      <a:pt x="3939" y="7405"/>
                      <a:pt x="21600" y="0"/>
                    </a:cubicBezTo>
                    <a:cubicBezTo>
                      <a:pt x="21600" y="0"/>
                      <a:pt x="20513" y="14888"/>
                      <a:pt x="135"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1" name="曲线"/>
              <p:cNvSpPr>
                <a:spLocks xmlns:a="http://schemas.openxmlformats.org/drawingml/2006/main"/>
              </p:cNvSpPr>
              <p:nvPr/>
            </p:nvSpPr>
            <p:spPr>
              <a:xfrm xmlns:a="http://schemas.openxmlformats.org/drawingml/2006/main" rot="0">
                <a:off x="8721928" y="1108874"/>
                <a:ext cx="280837" cy="353554"/>
              </a:xfrm>
              <a:custGeom xmlns:a="http://schemas.openxmlformats.org/drawingml/2006/main">
                <a:gdLst>
                  <a:gd name="T1" fmla="*/ 0 w 21600"/>
                  <a:gd name="T2" fmla="*/ 0 h 21600"/>
                  <a:gd name="T3" fmla="*/ 21600 w 21600"/>
                  <a:gd name="T4" fmla="*/ 21600 h 21600"/>
                </a:gdLst>
                <a:rect l="T1" t="T2" r="T3" b="T4"/>
                <a:pathLst>
                  <a:path w="21600" h="21600">
                    <a:moveTo>
                      <a:pt x="21599" y="21600"/>
                    </a:moveTo>
                    <a:cubicBezTo>
                      <a:pt x="21599" y="21600"/>
                      <a:pt x="19117" y="7989"/>
                      <a:pt x="0" y="0"/>
                    </a:cubicBezTo>
                    <a:cubicBezTo>
                      <a:pt x="0" y="0"/>
                      <a:pt x="1489" y="13709"/>
                      <a:pt x="21599"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2" name="曲线"/>
              <p:cNvSpPr>
                <a:spLocks xmlns:a="http://schemas.openxmlformats.org/drawingml/2006/main"/>
              </p:cNvSpPr>
              <p:nvPr/>
            </p:nvSpPr>
            <p:spPr>
              <a:xfrm xmlns:a="http://schemas.openxmlformats.org/drawingml/2006/main" rot="0">
                <a:off x="9002765" y="1229232"/>
                <a:ext cx="250747" cy="409972"/>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3461" y="8163"/>
                      <a:pt x="21600" y="0"/>
                    </a:cubicBezTo>
                    <a:cubicBezTo>
                      <a:pt x="21600" y="0"/>
                      <a:pt x="19523" y="14456"/>
                      <a:pt x="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3" name="曲线"/>
              <p:cNvSpPr>
                <a:spLocks xmlns:a="http://schemas.openxmlformats.org/drawingml/2006/main"/>
              </p:cNvSpPr>
              <p:nvPr/>
            </p:nvSpPr>
            <p:spPr>
              <a:xfrm xmlns:a="http://schemas.openxmlformats.org/drawingml/2006/main" rot="0">
                <a:off x="8718166" y="1308218"/>
                <a:ext cx="284598" cy="38489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427" y="6534"/>
                      <a:pt x="0" y="0"/>
                    </a:cubicBezTo>
                    <a:cubicBezTo>
                      <a:pt x="0" y="0"/>
                      <a:pt x="3190" y="15973"/>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4" name="曲线"/>
              <p:cNvSpPr>
                <a:spLocks xmlns:a="http://schemas.openxmlformats.org/drawingml/2006/main"/>
              </p:cNvSpPr>
              <p:nvPr/>
            </p:nvSpPr>
            <p:spPr>
              <a:xfrm xmlns:a="http://schemas.openxmlformats.org/drawingml/2006/main" rot="0">
                <a:off x="8997749" y="1536398"/>
                <a:ext cx="235702" cy="278330"/>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4290" y="7865"/>
                      <a:pt x="21600" y="0"/>
                    </a:cubicBezTo>
                    <a:cubicBezTo>
                      <a:pt x="21600" y="0"/>
                      <a:pt x="15534" y="16356"/>
                      <a:pt x="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5" name="曲线"/>
              <p:cNvSpPr>
                <a:spLocks xmlns:a="http://schemas.openxmlformats.org/drawingml/2006/main"/>
              </p:cNvSpPr>
              <p:nvPr/>
            </p:nvSpPr>
            <p:spPr>
              <a:xfrm xmlns:a="http://schemas.openxmlformats.org/drawingml/2006/main" rot="0">
                <a:off x="8726942" y="1563981"/>
                <a:ext cx="267046" cy="295882"/>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7956" y="8569"/>
                      <a:pt x="0" y="0"/>
                    </a:cubicBezTo>
                    <a:cubicBezTo>
                      <a:pt x="0" y="0"/>
                      <a:pt x="4293" y="15847"/>
                      <a:pt x="21600" y="21600"/>
                    </a:cubicBezTo>
                    <a:close/>
                  </a:path>
                </a:pathLst>
              </a:custGeom>
              <a:solidFill xmlns:a="http://schemas.openxmlformats.org/drawingml/2006/main">
                <a:srgbClr val="587F37"/>
              </a:solidFill>
              <a:ln xmlns:a="http://schemas.openxmlformats.org/drawingml/2006/main" cmpd="sng" cap="flat">
                <a:noFill/>
                <a:prstDash val="solid"/>
                <a:round/>
              </a:ln>
            </p:spPr>
          </p:sp>
          <p:sp>
            <p:nvSpPr>
              <p:cNvPr id="786" name="曲线"/>
              <p:cNvSpPr>
                <a:spLocks xmlns:a="http://schemas.openxmlformats.org/drawingml/2006/main"/>
              </p:cNvSpPr>
              <p:nvPr/>
            </p:nvSpPr>
            <p:spPr>
              <a:xfrm xmlns:a="http://schemas.openxmlformats.org/drawingml/2006/main" rot="0">
                <a:off x="8942585" y="797947"/>
                <a:ext cx="130388" cy="1434277"/>
              </a:xfrm>
              <a:custGeom xmlns:a="http://schemas.openxmlformats.org/drawingml/2006/main">
                <a:gdLst>
                  <a:gd name="T1" fmla="*/ 0 w 21600"/>
                  <a:gd name="T2" fmla="*/ 0 h 21600"/>
                  <a:gd name="T3" fmla="*/ 21600 w 21600"/>
                  <a:gd name="T4" fmla="*/ 21600 h 21600"/>
                </a:gdLst>
                <a:rect l="T1" t="T2" r="T3" b="T4"/>
                <a:pathLst>
                  <a:path w="21600" h="21600">
                    <a:moveTo>
                      <a:pt x="1599" y="21600"/>
                    </a:moveTo>
                    <a:cubicBezTo>
                      <a:pt x="1599" y="21600"/>
                      <a:pt x="21600" y="12137"/>
                      <a:pt x="0" y="0"/>
                    </a:cubicBezTo>
                  </a:path>
                </a:pathLst>
              </a:custGeom>
              <a:noFill xmlns:a="http://schemas.openxmlformats.org/drawingml/2006/main"/>
              <a:ln xmlns:a="http://schemas.openxmlformats.org/drawingml/2006/main" w="11100" cmpd="sng" cap="flat">
                <a:solidFill>
                  <a:srgbClr val="8CA861"/>
                </a:solidFill>
                <a:prstDash val="solid"/>
                <a:miter/>
              </a:ln>
            </p:spPr>
          </p:sp>
        </p:grpSp>
        <p:grpSp>
          <p:nvGrpSpPr>
            <p:cNvPr id="794" name="组合"/>
            <p:cNvGrpSpPr>
              <a:grpSpLocks xmlns:a="http://schemas.openxmlformats.org/drawingml/2006/main"/>
            </p:cNvGrpSpPr>
            <p:nvPr/>
          </p:nvGrpSpPr>
          <p:grpSpPr>
            <a:xfrm xmlns:a="http://schemas.openxmlformats.org/drawingml/2006/main" rot="5185574">
              <a:off x="8150171" y="396766"/>
              <a:ext cx="1136348" cy="1180702"/>
              <a:chOff x="8150171" y="396766"/>
              <a:chExt cx="1136348" cy="1180702"/>
            </a:xfrm>
          </p:grpSpPr>
          <p:sp>
            <p:nvSpPr>
              <p:cNvPr id="788" name="曲线"/>
              <p:cNvSpPr>
                <a:spLocks xmlns:a="http://schemas.openxmlformats.org/drawingml/2006/main"/>
              </p:cNvSpPr>
              <p:nvPr/>
            </p:nvSpPr>
            <p:spPr>
              <a:xfrm xmlns:a="http://schemas.openxmlformats.org/drawingml/2006/main" rot="0">
                <a:off x="8438683" y="396766"/>
                <a:ext cx="847835" cy="1016077"/>
              </a:xfrm>
              <a:custGeom xmlns:a="http://schemas.openxmlformats.org/drawingml/2006/main">
                <a:gdLst>
                  <a:gd name="T1" fmla="*/ 0 w 21600"/>
                  <a:gd name="T2" fmla="*/ 0 h 21600"/>
                  <a:gd name="T3" fmla="*/ 21600 w 21600"/>
                  <a:gd name="T4" fmla="*/ 21600 h 21600"/>
                </a:gdLst>
                <a:rect l="T1" t="T2" r="T3" b="T4"/>
                <a:pathLst>
                  <a:path w="21600" h="21600">
                    <a:moveTo>
                      <a:pt x="1741" y="0"/>
                    </a:moveTo>
                    <a:cubicBezTo>
                      <a:pt x="1741" y="0"/>
                      <a:pt x="13238" y="7603"/>
                      <a:pt x="17419" y="13027"/>
                    </a:cubicBezTo>
                    <a:cubicBezTo>
                      <a:pt x="21600" y="18452"/>
                      <a:pt x="16954" y="21600"/>
                      <a:pt x="12600" y="17483"/>
                    </a:cubicBezTo>
                    <a:cubicBezTo>
                      <a:pt x="8187" y="13366"/>
                      <a:pt x="0" y="1307"/>
                      <a:pt x="0" y="1307"/>
                    </a:cubicBezTo>
                    <a:lnTo>
                      <a:pt x="1741" y="0"/>
                    </a:lnTo>
                    <a:close/>
                  </a:path>
                </a:pathLst>
              </a:custGeom>
              <a:solidFill xmlns:a="http://schemas.openxmlformats.org/drawingml/2006/main">
                <a:schemeClr val="accent1"/>
              </a:solidFill>
              <a:ln xmlns:a="http://schemas.openxmlformats.org/drawingml/2006/main" cmpd="sng" cap="flat">
                <a:noFill/>
                <a:prstDash val="solid"/>
                <a:round/>
              </a:ln>
            </p:spPr>
          </p:sp>
          <p:sp>
            <p:nvSpPr>
              <p:cNvPr id="789" name="曲线"/>
              <p:cNvSpPr>
                <a:spLocks xmlns:a="http://schemas.openxmlformats.org/drawingml/2006/main"/>
              </p:cNvSpPr>
              <p:nvPr/>
            </p:nvSpPr>
            <p:spPr>
              <a:xfrm xmlns:a="http://schemas.openxmlformats.org/drawingml/2006/main" rot="0">
                <a:off x="8470544" y="430399"/>
                <a:ext cx="578794" cy="695677"/>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034" y="9489"/>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790" name="曲线"/>
              <p:cNvSpPr>
                <a:spLocks xmlns:a="http://schemas.openxmlformats.org/drawingml/2006/main"/>
              </p:cNvSpPr>
              <p:nvPr/>
            </p:nvSpPr>
            <p:spPr>
              <a:xfrm xmlns:a="http://schemas.openxmlformats.org/drawingml/2006/main" rot="0">
                <a:off x="8399743" y="402076"/>
                <a:ext cx="472594" cy="1166542"/>
              </a:xfrm>
              <a:custGeom xmlns:a="http://schemas.openxmlformats.org/drawingml/2006/main">
                <a:gdLst>
                  <a:gd name="T1" fmla="*/ 0 w 21600"/>
                  <a:gd name="T2" fmla="*/ 0 h 21600"/>
                  <a:gd name="T3" fmla="*/ 21600 w 21600"/>
                  <a:gd name="T4" fmla="*/ 21600 h 21600"/>
                </a:gdLst>
                <a:rect l="T1" t="T2" r="T3" b="T4"/>
                <a:pathLst>
                  <a:path w="21600" h="21600">
                    <a:moveTo>
                      <a:pt x="3860" y="0"/>
                    </a:moveTo>
                    <a:cubicBezTo>
                      <a:pt x="3860" y="0"/>
                      <a:pt x="16695" y="9281"/>
                      <a:pt x="19095" y="14807"/>
                    </a:cubicBezTo>
                    <a:cubicBezTo>
                      <a:pt x="21600" y="20376"/>
                      <a:pt x="11269" y="21600"/>
                      <a:pt x="7408" y="17043"/>
                    </a:cubicBezTo>
                    <a:cubicBezTo>
                      <a:pt x="3547" y="12529"/>
                      <a:pt x="0" y="548"/>
                      <a:pt x="0" y="548"/>
                    </a:cubicBezTo>
                    <a:lnTo>
                      <a:pt x="3860" y="0"/>
                    </a:lnTo>
                    <a:close/>
                  </a:path>
                </a:pathLst>
              </a:custGeom>
              <a:solidFill xmlns:a="http://schemas.openxmlformats.org/drawingml/2006/main">
                <a:schemeClr val="accent1"/>
              </a:solidFill>
              <a:ln xmlns:a="http://schemas.openxmlformats.org/drawingml/2006/main" cmpd="sng" cap="flat">
                <a:noFill/>
                <a:prstDash val="solid"/>
                <a:round/>
              </a:ln>
            </p:spPr>
          </p:sp>
          <p:sp>
            <p:nvSpPr>
              <p:cNvPr id="791" name="曲线"/>
              <p:cNvSpPr>
                <a:spLocks xmlns:a="http://schemas.openxmlformats.org/drawingml/2006/main"/>
              </p:cNvSpPr>
              <p:nvPr/>
            </p:nvSpPr>
            <p:spPr>
              <a:xfrm xmlns:a="http://schemas.openxmlformats.org/drawingml/2006/main" rot="0">
                <a:off x="8436913" y="418009"/>
                <a:ext cx="269041" cy="863843"/>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1600"/>
                      <a:pt x="10616" y="9688"/>
                      <a:pt x="0" y="0"/>
                    </a:cubicBezTo>
                  </a:path>
                </a:pathLst>
              </a:custGeom>
              <a:noFill xmlns:a="http://schemas.openxmlformats.org/drawingml/2006/main"/>
              <a:ln xmlns:a="http://schemas.openxmlformats.org/drawingml/2006/main" w="9525" cmpd="sng" cap="flat">
                <a:solidFill>
                  <a:srgbClr val="8CA861"/>
                </a:solidFill>
                <a:prstDash val="solid"/>
                <a:miter/>
              </a:ln>
            </p:spPr>
          </p:sp>
          <p:sp>
            <p:nvSpPr>
              <p:cNvPr id="792" name="曲线"/>
              <p:cNvSpPr>
                <a:spLocks xmlns:a="http://schemas.openxmlformats.org/drawingml/2006/main"/>
              </p:cNvSpPr>
              <p:nvPr/>
            </p:nvSpPr>
            <p:spPr>
              <a:xfrm xmlns:a="http://schemas.openxmlformats.org/drawingml/2006/main" rot="0">
                <a:off x="8150171" y="405617"/>
                <a:ext cx="369932" cy="1171851"/>
              </a:xfrm>
              <a:custGeom xmlns:a="http://schemas.openxmlformats.org/drawingml/2006/main">
                <a:gdLst>
                  <a:gd name="T1" fmla="*/ 0 w 21600"/>
                  <a:gd name="T2" fmla="*/ 0 h 21600"/>
                  <a:gd name="T3" fmla="*/ 21600 w 21600"/>
                  <a:gd name="T4" fmla="*/ 21600 h 21600"/>
                </a:gdLst>
                <a:rect l="T1" t="T2" r="T3" b="T4"/>
                <a:pathLst>
                  <a:path w="21600" h="21600">
                    <a:moveTo>
                      <a:pt x="18154" y="126"/>
                    </a:moveTo>
                    <a:cubicBezTo>
                      <a:pt x="18154" y="126"/>
                      <a:pt x="21600" y="10673"/>
                      <a:pt x="17492" y="16136"/>
                    </a:cubicBezTo>
                    <a:cubicBezTo>
                      <a:pt x="13516" y="21599"/>
                      <a:pt x="0" y="21053"/>
                      <a:pt x="1192" y="16305"/>
                    </a:cubicBezTo>
                    <a:cubicBezTo>
                      <a:pt x="2252" y="11514"/>
                      <a:pt x="12986" y="0"/>
                      <a:pt x="12986" y="0"/>
                    </a:cubicBezTo>
                    <a:lnTo>
                      <a:pt x="18154" y="126"/>
                    </a:lnTo>
                    <a:close/>
                  </a:path>
                </a:pathLst>
              </a:custGeom>
              <a:solidFill xmlns:a="http://schemas.openxmlformats.org/drawingml/2006/main">
                <a:schemeClr val="accent1"/>
              </a:solidFill>
              <a:ln xmlns:a="http://schemas.openxmlformats.org/drawingml/2006/main" cmpd="sng" cap="flat">
                <a:noFill/>
                <a:prstDash val="solid"/>
                <a:round/>
              </a:ln>
            </p:spPr>
          </p:sp>
          <p:sp>
            <p:nvSpPr>
              <p:cNvPr id="793" name="曲线"/>
              <p:cNvSpPr>
                <a:spLocks xmlns:a="http://schemas.openxmlformats.org/drawingml/2006/main"/>
              </p:cNvSpPr>
              <p:nvPr/>
            </p:nvSpPr>
            <p:spPr>
              <a:xfrm xmlns:a="http://schemas.openxmlformats.org/drawingml/2006/main" rot="0">
                <a:off x="8316552" y="410928"/>
                <a:ext cx="97351" cy="897476"/>
              </a:xfrm>
              <a:custGeom xmlns:a="http://schemas.openxmlformats.org/drawingml/2006/main">
                <a:gdLst>
                  <a:gd name="T1" fmla="*/ 0 w 21600"/>
                  <a:gd name="T2" fmla="*/ 0 h 21600"/>
                  <a:gd name="T3" fmla="*/ 21600 w 21600"/>
                  <a:gd name="T4" fmla="*/ 21600 h 21600"/>
                </a:gdLst>
                <a:rect l="T1" t="T2" r="T3" b="T4"/>
                <a:pathLst>
                  <a:path w="21600" h="21600">
                    <a:moveTo>
                      <a:pt x="0" y="21600"/>
                    </a:moveTo>
                    <a:cubicBezTo>
                      <a:pt x="0" y="21600"/>
                      <a:pt x="14567" y="9758"/>
                      <a:pt x="21600" y="0"/>
                    </a:cubicBezTo>
                  </a:path>
                </a:pathLst>
              </a:custGeom>
              <a:noFill xmlns:a="http://schemas.openxmlformats.org/drawingml/2006/main"/>
              <a:ln xmlns:a="http://schemas.openxmlformats.org/drawingml/2006/main" w="9525" cmpd="sng" cap="flat">
                <a:solidFill>
                  <a:srgbClr val="8CA861"/>
                </a:solidFill>
                <a:prstDash val="solid"/>
                <a:miter/>
              </a:ln>
            </p:spPr>
          </p:sp>
        </p:grpSp>
      </p:grpSp>
      <p:sp>
        <p:nvSpPr>
          <p:cNvPr id="796" name="曲线"/>
          <p:cNvSpPr>
            <a:spLocks xmlns:a="http://schemas.openxmlformats.org/drawingml/2006/main"/>
          </p:cNvSpPr>
          <p:nvPr/>
        </p:nvSpPr>
        <p:spPr>
          <a:xfrm xmlns:a="http://schemas.openxmlformats.org/drawingml/2006/main" rot="7657442">
            <a:off x="255123" y="-284550"/>
            <a:ext cx="806296" cy="1639100"/>
          </a:xfrm>
          <a:custGeom xmlns:a="http://schemas.openxmlformats.org/drawingml/2006/main">
            <a:gdLst>
              <a:gd name="T1" fmla="*/ 0 w 21600"/>
              <a:gd name="T2" fmla="*/ 0 h 21600"/>
              <a:gd name="T3" fmla="*/ 21600 w 21600"/>
              <a:gd name="T4" fmla="*/ 21600 h 21600"/>
            </a:gdLst>
            <a:rect l="T1" t="T2" r="T3" b="T4"/>
            <a:pathLst>
              <a:path w="21600" h="21600">
                <a:moveTo>
                  <a:pt x="20418" y="21600"/>
                </a:moveTo>
                <a:cubicBezTo>
                  <a:pt x="20249" y="21600"/>
                  <a:pt x="20081" y="21516"/>
                  <a:pt x="19912" y="21433"/>
                </a:cubicBezTo>
                <a:cubicBezTo>
                  <a:pt x="19912" y="21433"/>
                  <a:pt x="19912" y="21433"/>
                  <a:pt x="19912" y="21433"/>
                </a:cubicBezTo>
                <a:cubicBezTo>
                  <a:pt x="17887" y="20436"/>
                  <a:pt x="16200" y="19190"/>
                  <a:pt x="15187" y="17861"/>
                </a:cubicBezTo>
                <a:cubicBezTo>
                  <a:pt x="15018" y="17861"/>
                  <a:pt x="15018" y="17861"/>
                  <a:pt x="15018" y="17861"/>
                </a:cubicBezTo>
                <a:cubicBezTo>
                  <a:pt x="15018" y="17778"/>
                  <a:pt x="15018" y="17778"/>
                  <a:pt x="15018" y="17778"/>
                </a:cubicBezTo>
                <a:cubicBezTo>
                  <a:pt x="15018" y="17695"/>
                  <a:pt x="15018" y="17695"/>
                  <a:pt x="15018" y="17695"/>
                </a:cubicBezTo>
                <a:cubicBezTo>
                  <a:pt x="15018" y="17612"/>
                  <a:pt x="14850" y="17612"/>
                  <a:pt x="14850" y="17529"/>
                </a:cubicBezTo>
                <a:cubicBezTo>
                  <a:pt x="14850" y="17529"/>
                  <a:pt x="14850" y="17529"/>
                  <a:pt x="14850" y="17446"/>
                </a:cubicBezTo>
                <a:cubicBezTo>
                  <a:pt x="13500" y="17363"/>
                  <a:pt x="12149" y="17612"/>
                  <a:pt x="10968" y="17695"/>
                </a:cubicBezTo>
                <a:cubicBezTo>
                  <a:pt x="10631" y="17778"/>
                  <a:pt x="10293" y="17778"/>
                  <a:pt x="10124" y="17778"/>
                </a:cubicBezTo>
                <a:cubicBezTo>
                  <a:pt x="7931" y="18027"/>
                  <a:pt x="5568" y="18193"/>
                  <a:pt x="3375" y="18110"/>
                </a:cubicBezTo>
                <a:cubicBezTo>
                  <a:pt x="3037" y="18110"/>
                  <a:pt x="2699" y="18027"/>
                  <a:pt x="2362" y="18027"/>
                </a:cubicBezTo>
                <a:cubicBezTo>
                  <a:pt x="2362" y="18027"/>
                  <a:pt x="1349" y="17861"/>
                  <a:pt x="1687" y="17695"/>
                </a:cubicBezTo>
                <a:cubicBezTo>
                  <a:pt x="1856" y="17529"/>
                  <a:pt x="2025" y="17612"/>
                  <a:pt x="2362" y="17612"/>
                </a:cubicBezTo>
                <a:cubicBezTo>
                  <a:pt x="4387" y="17446"/>
                  <a:pt x="6243" y="17113"/>
                  <a:pt x="8099" y="16947"/>
                </a:cubicBezTo>
                <a:cubicBezTo>
                  <a:pt x="10293" y="16781"/>
                  <a:pt x="12487" y="16781"/>
                  <a:pt x="14512" y="17196"/>
                </a:cubicBezTo>
                <a:cubicBezTo>
                  <a:pt x="14512" y="17113"/>
                  <a:pt x="14512" y="17113"/>
                  <a:pt x="14512" y="17113"/>
                </a:cubicBezTo>
                <a:cubicBezTo>
                  <a:pt x="14006" y="16449"/>
                  <a:pt x="13668" y="15867"/>
                  <a:pt x="13331" y="15286"/>
                </a:cubicBezTo>
                <a:cubicBezTo>
                  <a:pt x="13331" y="15286"/>
                  <a:pt x="12993" y="15036"/>
                  <a:pt x="12487" y="14953"/>
                </a:cubicBezTo>
                <a:cubicBezTo>
                  <a:pt x="10631" y="14372"/>
                  <a:pt x="8099" y="14289"/>
                  <a:pt x="5906" y="13873"/>
                </a:cubicBezTo>
                <a:cubicBezTo>
                  <a:pt x="4387" y="13624"/>
                  <a:pt x="2531" y="13292"/>
                  <a:pt x="1349" y="12710"/>
                </a:cubicBezTo>
                <a:cubicBezTo>
                  <a:pt x="1349" y="12710"/>
                  <a:pt x="1181" y="12627"/>
                  <a:pt x="1181" y="12627"/>
                </a:cubicBezTo>
                <a:cubicBezTo>
                  <a:pt x="1181" y="12627"/>
                  <a:pt x="1181" y="12627"/>
                  <a:pt x="1181" y="12627"/>
                </a:cubicBezTo>
                <a:cubicBezTo>
                  <a:pt x="1181" y="12544"/>
                  <a:pt x="1181" y="12544"/>
                  <a:pt x="1181" y="12544"/>
                </a:cubicBezTo>
                <a:cubicBezTo>
                  <a:pt x="1181" y="12544"/>
                  <a:pt x="1181" y="12544"/>
                  <a:pt x="1181" y="12544"/>
                </a:cubicBezTo>
                <a:cubicBezTo>
                  <a:pt x="1012" y="12461"/>
                  <a:pt x="1012" y="12378"/>
                  <a:pt x="1181" y="12295"/>
                </a:cubicBezTo>
                <a:cubicBezTo>
                  <a:pt x="1349" y="12295"/>
                  <a:pt x="1518" y="12295"/>
                  <a:pt x="1687" y="12378"/>
                </a:cubicBezTo>
                <a:cubicBezTo>
                  <a:pt x="4556" y="12793"/>
                  <a:pt x="7762" y="12960"/>
                  <a:pt x="10631" y="13624"/>
                </a:cubicBezTo>
                <a:cubicBezTo>
                  <a:pt x="11474" y="13790"/>
                  <a:pt x="12487" y="14123"/>
                  <a:pt x="12993" y="14455"/>
                </a:cubicBezTo>
                <a:cubicBezTo>
                  <a:pt x="12993" y="14455"/>
                  <a:pt x="12993" y="14289"/>
                  <a:pt x="12993" y="14123"/>
                </a:cubicBezTo>
                <a:cubicBezTo>
                  <a:pt x="12656" y="13458"/>
                  <a:pt x="12487" y="12793"/>
                  <a:pt x="12318" y="12129"/>
                </a:cubicBezTo>
                <a:cubicBezTo>
                  <a:pt x="10293" y="11381"/>
                  <a:pt x="7762" y="10883"/>
                  <a:pt x="5568" y="10218"/>
                </a:cubicBezTo>
                <a:cubicBezTo>
                  <a:pt x="4387" y="9969"/>
                  <a:pt x="3206" y="9636"/>
                  <a:pt x="2193" y="9221"/>
                </a:cubicBezTo>
                <a:cubicBezTo>
                  <a:pt x="1349" y="8972"/>
                  <a:pt x="506" y="8723"/>
                  <a:pt x="0" y="8307"/>
                </a:cubicBezTo>
                <a:cubicBezTo>
                  <a:pt x="0" y="8224"/>
                  <a:pt x="0" y="8141"/>
                  <a:pt x="0" y="8141"/>
                </a:cubicBezTo>
                <a:cubicBezTo>
                  <a:pt x="0" y="8058"/>
                  <a:pt x="168" y="8058"/>
                  <a:pt x="506" y="8058"/>
                </a:cubicBezTo>
                <a:cubicBezTo>
                  <a:pt x="843" y="8141"/>
                  <a:pt x="1181" y="8224"/>
                  <a:pt x="1518" y="8307"/>
                </a:cubicBezTo>
                <a:cubicBezTo>
                  <a:pt x="4387" y="8889"/>
                  <a:pt x="7593" y="9387"/>
                  <a:pt x="10124" y="10384"/>
                </a:cubicBezTo>
                <a:cubicBezTo>
                  <a:pt x="10968" y="10716"/>
                  <a:pt x="11643" y="11049"/>
                  <a:pt x="12149" y="11464"/>
                </a:cubicBezTo>
                <a:cubicBezTo>
                  <a:pt x="12149" y="11464"/>
                  <a:pt x="12149" y="11464"/>
                  <a:pt x="12149" y="11464"/>
                </a:cubicBezTo>
                <a:cubicBezTo>
                  <a:pt x="11981" y="10716"/>
                  <a:pt x="11812" y="9969"/>
                  <a:pt x="11643" y="9304"/>
                </a:cubicBezTo>
                <a:cubicBezTo>
                  <a:pt x="11474" y="8889"/>
                  <a:pt x="11474" y="8889"/>
                  <a:pt x="11474" y="8889"/>
                </a:cubicBezTo>
                <a:cubicBezTo>
                  <a:pt x="11474" y="8889"/>
                  <a:pt x="11474" y="8889"/>
                  <a:pt x="11137" y="8723"/>
                </a:cubicBezTo>
                <a:cubicBezTo>
                  <a:pt x="11137" y="8723"/>
                  <a:pt x="10968" y="8723"/>
                  <a:pt x="10968" y="8723"/>
                </a:cubicBezTo>
                <a:cubicBezTo>
                  <a:pt x="10968" y="8640"/>
                  <a:pt x="10800" y="8640"/>
                  <a:pt x="10800" y="8640"/>
                </a:cubicBezTo>
                <a:cubicBezTo>
                  <a:pt x="9449" y="8141"/>
                  <a:pt x="7762" y="7892"/>
                  <a:pt x="6412" y="7393"/>
                </a:cubicBezTo>
                <a:cubicBezTo>
                  <a:pt x="5062" y="6978"/>
                  <a:pt x="3881" y="6396"/>
                  <a:pt x="2699" y="5815"/>
                </a:cubicBezTo>
                <a:cubicBezTo>
                  <a:pt x="2699" y="5815"/>
                  <a:pt x="2699" y="5815"/>
                  <a:pt x="2699" y="5815"/>
                </a:cubicBezTo>
                <a:cubicBezTo>
                  <a:pt x="2531" y="5732"/>
                  <a:pt x="2193" y="5566"/>
                  <a:pt x="2362" y="5483"/>
                </a:cubicBezTo>
                <a:cubicBezTo>
                  <a:pt x="2531" y="5400"/>
                  <a:pt x="2868" y="5483"/>
                  <a:pt x="3037" y="5566"/>
                </a:cubicBezTo>
                <a:cubicBezTo>
                  <a:pt x="3037" y="5566"/>
                  <a:pt x="3543" y="5649"/>
                  <a:pt x="4049" y="5732"/>
                </a:cubicBezTo>
                <a:cubicBezTo>
                  <a:pt x="6749" y="6480"/>
                  <a:pt x="9618" y="7061"/>
                  <a:pt x="11306" y="8390"/>
                </a:cubicBezTo>
                <a:cubicBezTo>
                  <a:pt x="11474" y="8390"/>
                  <a:pt x="11474" y="8390"/>
                  <a:pt x="11474" y="8390"/>
                </a:cubicBezTo>
                <a:cubicBezTo>
                  <a:pt x="11137" y="7476"/>
                  <a:pt x="10968" y="6646"/>
                  <a:pt x="10631" y="5732"/>
                </a:cubicBezTo>
                <a:cubicBezTo>
                  <a:pt x="10631" y="5732"/>
                  <a:pt x="10631" y="5732"/>
                  <a:pt x="10631" y="5732"/>
                </a:cubicBezTo>
                <a:cubicBezTo>
                  <a:pt x="10293" y="5150"/>
                  <a:pt x="9787" y="4652"/>
                  <a:pt x="9281" y="4153"/>
                </a:cubicBezTo>
                <a:cubicBezTo>
                  <a:pt x="8268" y="3073"/>
                  <a:pt x="7256" y="2076"/>
                  <a:pt x="6749" y="913"/>
                </a:cubicBezTo>
                <a:cubicBezTo>
                  <a:pt x="6581" y="664"/>
                  <a:pt x="6581" y="498"/>
                  <a:pt x="6412" y="249"/>
                </a:cubicBezTo>
                <a:cubicBezTo>
                  <a:pt x="6581" y="83"/>
                  <a:pt x="6581" y="83"/>
                  <a:pt x="6581" y="83"/>
                </a:cubicBezTo>
                <a:cubicBezTo>
                  <a:pt x="6581" y="83"/>
                  <a:pt x="6581" y="83"/>
                  <a:pt x="6749" y="0"/>
                </a:cubicBezTo>
                <a:cubicBezTo>
                  <a:pt x="6918" y="0"/>
                  <a:pt x="7087" y="166"/>
                  <a:pt x="7256" y="249"/>
                </a:cubicBezTo>
                <a:cubicBezTo>
                  <a:pt x="9618" y="1744"/>
                  <a:pt x="11306" y="3489"/>
                  <a:pt x="11812" y="5400"/>
                </a:cubicBezTo>
                <a:cubicBezTo>
                  <a:pt x="11812" y="5981"/>
                  <a:pt x="11981" y="6563"/>
                  <a:pt x="11812" y="7144"/>
                </a:cubicBezTo>
                <a:cubicBezTo>
                  <a:pt x="11812" y="7227"/>
                  <a:pt x="11812" y="7310"/>
                  <a:pt x="11812" y="7393"/>
                </a:cubicBezTo>
                <a:cubicBezTo>
                  <a:pt x="11812" y="7476"/>
                  <a:pt x="11812" y="7560"/>
                  <a:pt x="11812" y="7560"/>
                </a:cubicBezTo>
                <a:cubicBezTo>
                  <a:pt x="11812" y="7560"/>
                  <a:pt x="11812" y="7560"/>
                  <a:pt x="11812" y="7560"/>
                </a:cubicBezTo>
                <a:cubicBezTo>
                  <a:pt x="12825" y="6230"/>
                  <a:pt x="14681" y="5150"/>
                  <a:pt x="16537" y="4153"/>
                </a:cubicBezTo>
                <a:cubicBezTo>
                  <a:pt x="17043" y="3904"/>
                  <a:pt x="17381" y="3655"/>
                  <a:pt x="17887" y="3489"/>
                </a:cubicBezTo>
                <a:cubicBezTo>
                  <a:pt x="17887" y="3489"/>
                  <a:pt x="18056" y="3489"/>
                  <a:pt x="18225" y="3489"/>
                </a:cubicBezTo>
                <a:cubicBezTo>
                  <a:pt x="18393" y="3572"/>
                  <a:pt x="18393" y="3738"/>
                  <a:pt x="18393" y="3821"/>
                </a:cubicBezTo>
                <a:cubicBezTo>
                  <a:pt x="18393" y="3821"/>
                  <a:pt x="18393" y="3904"/>
                  <a:pt x="18225" y="3904"/>
                </a:cubicBezTo>
                <a:cubicBezTo>
                  <a:pt x="17887" y="5067"/>
                  <a:pt x="16031" y="6064"/>
                  <a:pt x="14343" y="6978"/>
                </a:cubicBezTo>
                <a:cubicBezTo>
                  <a:pt x="13500" y="7476"/>
                  <a:pt x="12487" y="8058"/>
                  <a:pt x="12149" y="8640"/>
                </a:cubicBezTo>
                <a:cubicBezTo>
                  <a:pt x="12149" y="8889"/>
                  <a:pt x="12149" y="8889"/>
                  <a:pt x="12149" y="8889"/>
                </a:cubicBezTo>
                <a:cubicBezTo>
                  <a:pt x="12149" y="8972"/>
                  <a:pt x="12318" y="8972"/>
                  <a:pt x="12149" y="9055"/>
                </a:cubicBezTo>
                <a:cubicBezTo>
                  <a:pt x="12149" y="9055"/>
                  <a:pt x="12149" y="9055"/>
                  <a:pt x="12149" y="9055"/>
                </a:cubicBezTo>
                <a:cubicBezTo>
                  <a:pt x="12318" y="9553"/>
                  <a:pt x="12318" y="10052"/>
                  <a:pt x="12487" y="10550"/>
                </a:cubicBezTo>
                <a:cubicBezTo>
                  <a:pt x="12487" y="10633"/>
                  <a:pt x="12487" y="10633"/>
                  <a:pt x="12487" y="10633"/>
                </a:cubicBezTo>
                <a:cubicBezTo>
                  <a:pt x="12487" y="10550"/>
                  <a:pt x="12487" y="10550"/>
                  <a:pt x="12487" y="10550"/>
                </a:cubicBezTo>
                <a:cubicBezTo>
                  <a:pt x="12993" y="9553"/>
                  <a:pt x="14174" y="8723"/>
                  <a:pt x="15525" y="8058"/>
                </a:cubicBezTo>
                <a:cubicBezTo>
                  <a:pt x="16537" y="7476"/>
                  <a:pt x="17887" y="7061"/>
                  <a:pt x="18900" y="6563"/>
                </a:cubicBezTo>
                <a:cubicBezTo>
                  <a:pt x="19068" y="6480"/>
                  <a:pt x="19068" y="6480"/>
                  <a:pt x="19237" y="6396"/>
                </a:cubicBezTo>
                <a:cubicBezTo>
                  <a:pt x="19406" y="6396"/>
                  <a:pt x="19574" y="6313"/>
                  <a:pt x="19743" y="6480"/>
                </a:cubicBezTo>
                <a:cubicBezTo>
                  <a:pt x="19743" y="6646"/>
                  <a:pt x="19743" y="6646"/>
                  <a:pt x="19743" y="6729"/>
                </a:cubicBezTo>
                <a:cubicBezTo>
                  <a:pt x="19574" y="6978"/>
                  <a:pt x="19406" y="7144"/>
                  <a:pt x="19237" y="7393"/>
                </a:cubicBezTo>
                <a:cubicBezTo>
                  <a:pt x="17887" y="8556"/>
                  <a:pt x="16368" y="9553"/>
                  <a:pt x="14681" y="10633"/>
                </a:cubicBezTo>
                <a:cubicBezTo>
                  <a:pt x="13837" y="11049"/>
                  <a:pt x="13162" y="11464"/>
                  <a:pt x="12825" y="12046"/>
                </a:cubicBezTo>
                <a:cubicBezTo>
                  <a:pt x="12825" y="12046"/>
                  <a:pt x="12825" y="12046"/>
                  <a:pt x="12825" y="12046"/>
                </a:cubicBezTo>
                <a:cubicBezTo>
                  <a:pt x="12993" y="12544"/>
                  <a:pt x="13162" y="13043"/>
                  <a:pt x="13331" y="13541"/>
                </a:cubicBezTo>
                <a:cubicBezTo>
                  <a:pt x="13331" y="13541"/>
                  <a:pt x="13331" y="13541"/>
                  <a:pt x="13331" y="13541"/>
                </a:cubicBezTo>
                <a:cubicBezTo>
                  <a:pt x="13331" y="13624"/>
                  <a:pt x="13331" y="13624"/>
                  <a:pt x="13331" y="13624"/>
                </a:cubicBezTo>
                <a:cubicBezTo>
                  <a:pt x="13837" y="12461"/>
                  <a:pt x="15862" y="11547"/>
                  <a:pt x="17718" y="10716"/>
                </a:cubicBezTo>
                <a:cubicBezTo>
                  <a:pt x="18225" y="10467"/>
                  <a:pt x="18562" y="10301"/>
                  <a:pt x="18900" y="10135"/>
                </a:cubicBezTo>
                <a:cubicBezTo>
                  <a:pt x="19068" y="10052"/>
                  <a:pt x="19406" y="9969"/>
                  <a:pt x="19574" y="9886"/>
                </a:cubicBezTo>
                <a:cubicBezTo>
                  <a:pt x="19743" y="9720"/>
                  <a:pt x="19912" y="9636"/>
                  <a:pt x="20249" y="9553"/>
                </a:cubicBezTo>
                <a:cubicBezTo>
                  <a:pt x="20249" y="9470"/>
                  <a:pt x="20587" y="9470"/>
                  <a:pt x="20756" y="9553"/>
                </a:cubicBezTo>
                <a:cubicBezTo>
                  <a:pt x="20756" y="9636"/>
                  <a:pt x="20756" y="9636"/>
                  <a:pt x="20756" y="9636"/>
                </a:cubicBezTo>
                <a:cubicBezTo>
                  <a:pt x="20756" y="9720"/>
                  <a:pt x="20756" y="9720"/>
                  <a:pt x="20756" y="9720"/>
                </a:cubicBezTo>
                <a:cubicBezTo>
                  <a:pt x="20756" y="10467"/>
                  <a:pt x="19574" y="11132"/>
                  <a:pt x="18731" y="11630"/>
                </a:cubicBezTo>
                <a:cubicBezTo>
                  <a:pt x="17549" y="12461"/>
                  <a:pt x="16031" y="13126"/>
                  <a:pt x="14850" y="13956"/>
                </a:cubicBezTo>
                <a:cubicBezTo>
                  <a:pt x="14343" y="14289"/>
                  <a:pt x="14006" y="14538"/>
                  <a:pt x="13837" y="14953"/>
                </a:cubicBezTo>
                <a:cubicBezTo>
                  <a:pt x="13837" y="14953"/>
                  <a:pt x="13837" y="14953"/>
                  <a:pt x="13837" y="14953"/>
                </a:cubicBezTo>
                <a:cubicBezTo>
                  <a:pt x="14174" y="15535"/>
                  <a:pt x="14512" y="16200"/>
                  <a:pt x="14850" y="16781"/>
                </a:cubicBezTo>
                <a:cubicBezTo>
                  <a:pt x="14850" y="16781"/>
                  <a:pt x="14850" y="16615"/>
                  <a:pt x="15018" y="16449"/>
                </a:cubicBezTo>
                <a:cubicBezTo>
                  <a:pt x="15356" y="15701"/>
                  <a:pt x="16368" y="15120"/>
                  <a:pt x="17212" y="14538"/>
                </a:cubicBezTo>
                <a:cubicBezTo>
                  <a:pt x="18393" y="13790"/>
                  <a:pt x="19743" y="13043"/>
                  <a:pt x="20925" y="12378"/>
                </a:cubicBezTo>
                <a:cubicBezTo>
                  <a:pt x="21093" y="12295"/>
                  <a:pt x="21262" y="12129"/>
                  <a:pt x="21262" y="12129"/>
                </a:cubicBezTo>
                <a:cubicBezTo>
                  <a:pt x="21262" y="12129"/>
                  <a:pt x="21431" y="12129"/>
                  <a:pt x="21600" y="12129"/>
                </a:cubicBezTo>
                <a:cubicBezTo>
                  <a:pt x="21600" y="12212"/>
                  <a:pt x="21600" y="12378"/>
                  <a:pt x="21600" y="12378"/>
                </a:cubicBezTo>
                <a:cubicBezTo>
                  <a:pt x="20587" y="13873"/>
                  <a:pt x="18900" y="15203"/>
                  <a:pt x="17043" y="16532"/>
                </a:cubicBezTo>
                <a:cubicBezTo>
                  <a:pt x="16537" y="16864"/>
                  <a:pt x="15862" y="17196"/>
                  <a:pt x="15525" y="17612"/>
                </a:cubicBezTo>
                <a:cubicBezTo>
                  <a:pt x="15525" y="17695"/>
                  <a:pt x="15525" y="17695"/>
                  <a:pt x="15525" y="17695"/>
                </a:cubicBezTo>
                <a:cubicBezTo>
                  <a:pt x="16537" y="19024"/>
                  <a:pt x="18225" y="20270"/>
                  <a:pt x="20249" y="21267"/>
                </a:cubicBezTo>
                <a:cubicBezTo>
                  <a:pt x="20249" y="21350"/>
                  <a:pt x="20249" y="21350"/>
                  <a:pt x="20249" y="21350"/>
                </a:cubicBezTo>
                <a:cubicBezTo>
                  <a:pt x="20418" y="21433"/>
                  <a:pt x="20418" y="21350"/>
                  <a:pt x="20418" y="21516"/>
                </a:cubicBezTo>
                <a:cubicBezTo>
                  <a:pt x="20418" y="21516"/>
                  <a:pt x="20418" y="21516"/>
                  <a:pt x="20418" y="2160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797" name="文本框"/>
          <p:cNvSpPr>
            <a:spLocks xmlns:a="http://schemas.openxmlformats.org/drawingml/2006/main" noGrp="1"/>
          </p:cNvSpPr>
          <p:nvPr>
            <p:ph type="title"/>
          </p:nvPr>
        </p:nvSpPr>
        <p:spPr>
          <a:xfrm xmlns:a="http://schemas.openxmlformats.org/drawingml/2006/main" rot="0">
            <a:off x="1863000" y="1232200"/>
            <a:ext cx="5418000" cy="1577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ctr">
              <a:spcBef>
                <a:spcPts val="0"/>
              </a:spcBef>
              <a:spcAft>
                <a:spcPts val="0"/>
              </a:spcAft>
              <a:buNone/>
            </a:pPr>
            <a:endParaRPr lang="zh-CN" altLang="en-US" sz="4400" b="0">
              <a:latin typeface="Sora ExtraBold" pitchFamily="0" charset="0"/>
              <a:ea typeface="Sora ExtraBold" pitchFamily="0" charset="0"/>
              <a:cs typeface="Sora ExtraBold" pitchFamily="0" charset="0"/>
              <a:sym typeface="Sora ExtraBold" pitchFamily="0" charset="0"/>
            </a:endParaRPr>
          </a:p>
        </p:txBody>
      </p:sp>
      <p:grpSp>
        <p:nvGrpSpPr>
          <p:cNvPr id="800" name="组合"/>
          <p:cNvGrpSpPr>
            <a:grpSpLocks xmlns:a="http://schemas.openxmlformats.org/drawingml/2006/main"/>
          </p:cNvGrpSpPr>
          <p:nvPr/>
        </p:nvGrpSpPr>
        <p:grpSpPr>
          <a:xfrm xmlns:a="http://schemas.openxmlformats.org/drawingml/2006/main">
            <a:off x="-1171705" y="-171192"/>
            <a:ext cx="11484748" cy="6873062"/>
            <a:chOff x="-1171705" y="-171192"/>
            <a:chExt cx="11484748" cy="6873062"/>
          </a:xfrm>
        </p:grpSpPr>
        <p:sp>
          <p:nvSpPr>
            <p:cNvPr id="798" name="曲线"/>
            <p:cNvSpPr>
              <a:spLocks xmlns:a="http://schemas.openxmlformats.org/drawingml/2006/main"/>
            </p:cNvSpPr>
            <p:nvPr/>
          </p:nvSpPr>
          <p:spPr>
            <a:xfrm xmlns:a="http://schemas.openxmlformats.org/drawingml/2006/main" rot="8880684">
              <a:off x="-1171705" y="-171192"/>
              <a:ext cx="2713911" cy="1989008"/>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sp>
          <p:nvSpPr>
            <p:cNvPr id="799" name="曲线"/>
            <p:cNvSpPr>
              <a:spLocks xmlns:a="http://schemas.openxmlformats.org/drawingml/2006/main"/>
            </p:cNvSpPr>
            <p:nvPr/>
          </p:nvSpPr>
          <p:spPr>
            <a:xfrm xmlns:a="http://schemas.openxmlformats.org/drawingml/2006/main" rot="2509349">
              <a:off x="6544734" y="3940054"/>
              <a:ext cx="3768309" cy="2761815"/>
            </a:xfrm>
            <a:custGeom xmlns:a="http://schemas.openxmlformats.org/drawingml/2006/main">
              <a:gdLst>
                <a:gd name="T1" fmla="*/ 0 w 21600"/>
                <a:gd name="T2" fmla="*/ 0 h 21600"/>
                <a:gd name="T3" fmla="*/ 21600 w 21600"/>
                <a:gd name="T4" fmla="*/ 21600 h 21600"/>
              </a:gdLst>
              <a:rect l="T1" t="T2" r="T3" b="T4"/>
              <a:pathLst>
                <a:path w="21600" h="21600">
                  <a:moveTo>
                    <a:pt x="21600" y="21600"/>
                  </a:moveTo>
                  <a:cubicBezTo>
                    <a:pt x="21600" y="2545"/>
                    <a:pt x="21600" y="2545"/>
                    <a:pt x="21600" y="2545"/>
                  </a:cubicBezTo>
                  <a:cubicBezTo>
                    <a:pt x="20584" y="2066"/>
                    <a:pt x="19310" y="1965"/>
                    <a:pt x="18295" y="1965"/>
                  </a:cubicBezTo>
                  <a:cubicBezTo>
                    <a:pt x="16338" y="1965"/>
                    <a:pt x="15101" y="1713"/>
                    <a:pt x="13218" y="957"/>
                  </a:cubicBezTo>
                  <a:cubicBezTo>
                    <a:pt x="11741" y="252"/>
                    <a:pt x="10098" y="0"/>
                    <a:pt x="8529" y="781"/>
                  </a:cubicBezTo>
                  <a:cubicBezTo>
                    <a:pt x="4098" y="3175"/>
                    <a:pt x="6000" y="9350"/>
                    <a:pt x="4836" y="13282"/>
                  </a:cubicBezTo>
                  <a:cubicBezTo>
                    <a:pt x="3987" y="16029"/>
                    <a:pt x="73" y="18600"/>
                    <a:pt x="0" y="21600"/>
                  </a:cubicBezTo>
                  <a:lnTo>
                    <a:pt x="21600" y="21600"/>
                  </a:lnTo>
                  <a:close/>
                </a:path>
              </a:pathLst>
            </a:custGeom>
            <a:solidFill xmlns:a="http://schemas.openxmlformats.org/drawingml/2006/main">
              <a:schemeClr val="accent2"/>
            </a:solidFill>
            <a:ln xmlns:a="http://schemas.openxmlformats.org/drawingml/2006/main" cmpd="sng" cap="flat">
              <a:noFill/>
              <a:prstDash val="solid"/>
              <a:round/>
            </a:ln>
          </p:spPr>
        </p:sp>
      </p:grpSp>
      <p:grpSp>
        <p:nvGrpSpPr>
          <p:cNvPr id="804" name="组合"/>
          <p:cNvGrpSpPr>
            <a:grpSpLocks xmlns:a="http://schemas.openxmlformats.org/drawingml/2006/main"/>
          </p:cNvGrpSpPr>
          <p:nvPr/>
        </p:nvGrpSpPr>
        <p:grpSpPr>
          <a:xfrm xmlns:a="http://schemas.openxmlformats.org/drawingml/2006/main">
            <a:off x="217741" y="1265813"/>
            <a:ext cx="8025088" cy="3136400"/>
            <a:chOff x="217741" y="1265813"/>
            <a:chExt cx="8025088" cy="3136400"/>
          </a:xfrm>
        </p:grpSpPr>
        <p:sp>
          <p:nvSpPr>
            <p:cNvPr id="801" name="曲线"/>
            <p:cNvSpPr>
              <a:spLocks xmlns:a="http://schemas.openxmlformats.org/drawingml/2006/main"/>
            </p:cNvSpPr>
            <p:nvPr/>
          </p:nvSpPr>
          <p:spPr>
            <a:xfrm xmlns:a="http://schemas.openxmlformats.org/drawingml/2006/main" rot="-6395795">
              <a:off x="8057804" y="3150788"/>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sp>
          <p:nvSpPr>
            <p:cNvPr id="802" name="曲线"/>
            <p:cNvSpPr>
              <a:spLocks xmlns:a="http://schemas.openxmlformats.org/drawingml/2006/main"/>
            </p:cNvSpPr>
            <p:nvPr/>
          </p:nvSpPr>
          <p:spPr>
            <a:xfrm xmlns:a="http://schemas.openxmlformats.org/drawingml/2006/main" rot="-7109889">
              <a:off x="3175716" y="4196138"/>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1"/>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7"/>
                    <a:pt x="3481" y="1273"/>
                    <a:pt x="4255" y="1911"/>
                  </a:cubicBezTo>
                  <a:close/>
                </a:path>
              </a:pathLst>
            </a:custGeom>
            <a:solidFill xmlns:a="http://schemas.openxmlformats.org/drawingml/2006/main">
              <a:srgbClr val="8CA861"/>
            </a:solidFill>
            <a:ln xmlns:a="http://schemas.openxmlformats.org/drawingml/2006/main" cmpd="sng" cap="flat">
              <a:noFill/>
              <a:prstDash val="solid"/>
              <a:round/>
            </a:ln>
          </p:spPr>
        </p:sp>
        <p:sp>
          <p:nvSpPr>
            <p:cNvPr id="803" name="曲线"/>
            <p:cNvSpPr>
              <a:spLocks xmlns:a="http://schemas.openxmlformats.org/drawingml/2006/main"/>
            </p:cNvSpPr>
            <p:nvPr/>
          </p:nvSpPr>
          <p:spPr>
            <a:xfrm xmlns:a="http://schemas.openxmlformats.org/drawingml/2006/main" rot="1954993">
              <a:off x="217741" y="1265813"/>
              <a:ext cx="185024" cy="206074"/>
            </a:xfrm>
            <a:custGeom xmlns:a="http://schemas.openxmlformats.org/drawingml/2006/main">
              <a:gdLst>
                <a:gd name="T1" fmla="*/ 0 w 21600"/>
                <a:gd name="T2" fmla="*/ 0 h 21600"/>
                <a:gd name="T3" fmla="*/ 21600 w 21600"/>
                <a:gd name="T4" fmla="*/ 21600 h 21600"/>
              </a:gdLst>
              <a:rect l="T1" t="T2" r="T3" b="T4"/>
              <a:pathLst>
                <a:path w="21600" h="21600">
                  <a:moveTo>
                    <a:pt x="4255" y="1910"/>
                  </a:moveTo>
                  <a:cubicBezTo>
                    <a:pt x="5867" y="3300"/>
                    <a:pt x="7414" y="4864"/>
                    <a:pt x="8833" y="6427"/>
                  </a:cubicBezTo>
                  <a:cubicBezTo>
                    <a:pt x="10380" y="8165"/>
                    <a:pt x="11928" y="9960"/>
                    <a:pt x="13217" y="11929"/>
                  </a:cubicBezTo>
                  <a:cubicBezTo>
                    <a:pt x="14249" y="13376"/>
                    <a:pt x="15281" y="14940"/>
                    <a:pt x="15990" y="16504"/>
                  </a:cubicBezTo>
                  <a:cubicBezTo>
                    <a:pt x="13927" y="13434"/>
                    <a:pt x="11477" y="10539"/>
                    <a:pt x="8833" y="7759"/>
                  </a:cubicBezTo>
                  <a:cubicBezTo>
                    <a:pt x="6447" y="5211"/>
                    <a:pt x="3868" y="2837"/>
                    <a:pt x="1160" y="579"/>
                  </a:cubicBezTo>
                  <a:cubicBezTo>
                    <a:pt x="773" y="2374"/>
                    <a:pt x="0" y="8802"/>
                    <a:pt x="4642" y="14535"/>
                  </a:cubicBezTo>
                  <a:cubicBezTo>
                    <a:pt x="10380" y="21600"/>
                    <a:pt x="20439" y="20847"/>
                    <a:pt x="20439" y="20847"/>
                  </a:cubicBezTo>
                  <a:cubicBezTo>
                    <a:pt x="18956" y="17256"/>
                    <a:pt x="21600" y="11118"/>
                    <a:pt x="16441" y="5153"/>
                  </a:cubicBezTo>
                  <a:cubicBezTo>
                    <a:pt x="12186" y="173"/>
                    <a:pt x="4448" y="0"/>
                    <a:pt x="1998" y="57"/>
                  </a:cubicBezTo>
                  <a:cubicBezTo>
                    <a:pt x="2772" y="636"/>
                    <a:pt x="3481" y="1273"/>
                    <a:pt x="4255" y="1910"/>
                  </a:cubicBezTo>
                  <a:close/>
                </a:path>
              </a:pathLst>
            </a:custGeom>
            <a:solidFill xmlns:a="http://schemas.openxmlformats.org/drawingml/2006/main">
              <a:srgbClr val="8CA861"/>
            </a:solidFill>
            <a:ln xmlns:a="http://schemas.openxmlformats.org/drawingml/2006/main" cmpd="sng" cap="flat">
              <a:noFill/>
              <a:prstDash val="solid"/>
              <a:round/>
            </a:ln>
          </p:spPr>
        </p:sp>
      </p:grpSp>
    </p:spTree>
    <p:extLst>
      <p:ext uri="{BB962C8B-B14F-4D97-AF65-F5344CB8AC3E}">
        <p14:creationId xmlns:p14="http://schemas.microsoft.com/office/powerpoint/2010/main" val="17400510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4703238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5438187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6557232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329286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8817235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3447250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4985712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90037964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715099" y="445025"/>
            <a:ext cx="7713900" cy="572700"/>
          </a:xfrm>
          <a:prstGeom prst="rect"/>
          <a:noFill/>
          <a:ln w="12700" cmpd="sng" cap="flat">
            <a:noFill/>
            <a:prstDash val="solid"/>
            <a:round/>
          </a:ln>
        </p:spPr>
        <p:txBody>
          <a:bodyPr vert="horz" wrap="square" lIns="91425" tIns="91425" rIns="91425" bIns="91425" anchor="t" anchorCtr="0">
            <a:prstTxWarp prst="textNoShape"/>
          </a:bodyPr>
          <a:lstStyle/>
          <a:p>
            <a:pPr>
              <a:spcBef>
                <a:spcPts val="0"/>
              </a:spcBef>
              <a:spcAft>
                <a:spcPts val="0"/>
              </a:spcAft>
              <a:buNone/>
            </a:pPr>
            <a:endParaRPr lang="zh-CN" altLang="en-US" sz="3000">
              <a:solidFill>
                <a:srgbClr val="092A04"/>
              </a:solidFill>
              <a:latin typeface="Sora ExtraBold" pitchFamily="0" charset="0"/>
              <a:ea typeface="Sora ExtraBold" pitchFamily="0" charset="0"/>
              <a:cs typeface="Sora ExtraBold" pitchFamily="0" charset="0"/>
              <a:sym typeface="Sora ExtraBold" pitchFamily="0" charset="0"/>
            </a:endParaRPr>
          </a:p>
        </p:txBody>
      </p:sp>
      <p:sp>
        <p:nvSpPr>
          <p:cNvPr id="3" name="文本框"/>
          <p:cNvSpPr>
            <a:spLocks noGrp="1"/>
          </p:cNvSpPr>
          <p:nvPr>
            <p:ph type="body" idx="1"/>
          </p:nvPr>
        </p:nvSpPr>
        <p:spPr>
          <a:xfrm rot="0">
            <a:off x="715099" y="1152475"/>
            <a:ext cx="7713900" cy="3416400"/>
          </a:xfrm>
          <a:prstGeom prst="rect"/>
          <a:noFill/>
          <a:ln w="12700" cmpd="sng" cap="flat">
            <a:noFill/>
            <a:prstDash val="solid"/>
            <a:round/>
          </a:ln>
        </p:spPr>
        <p:txBody>
          <a:bodyPr vert="horz" wrap="square" lIns="91425" tIns="91425" rIns="91425" bIns="91425" anchor="t" anchorCtr="0">
            <a:prstTxWarp prst="textNoShape"/>
          </a:bodyPr>
          <a:lstStyle/>
          <a:p>
            <a:pPr marL="457200" indent="-304800">
              <a:lnSpc>
                <a:spcPct val="100000"/>
              </a:lnSpc>
              <a:spcBef>
                <a:spcPts val="0"/>
              </a:spcBef>
              <a:spcAft>
                <a:spcPts val="0"/>
              </a:spcAft>
              <a:buClr>
                <a:srgbClr val="587F37"/>
              </a:buClr>
              <a:buSzPts val="1200"/>
              <a:buFont typeface="Albert Sans" pitchFamily="0" charset="0"/>
              <a:buChar char="●"/>
            </a:pPr>
            <a:endParaRPr lang="zh-CN" altLang="en-US" sz="1200">
              <a:solidFill>
                <a:srgbClr val="092A04"/>
              </a:solidFill>
              <a:latin typeface="Albert Sans" pitchFamily="0" charset="0"/>
              <a:ea typeface="Albert Sans" pitchFamily="0" charset="0"/>
              <a:cs typeface="Albert Sans" pitchFamily="0" charset="0"/>
              <a:sym typeface="Albert Sans" pitchFamily="0" charset="0"/>
            </a:endParaRPr>
          </a:p>
        </p:txBody>
      </p:sp>
    </p:spTree>
    <p:extLst>
      <p:ext uri="{BB962C8B-B14F-4D97-AF65-F5344CB8AC3E}">
        <p14:creationId xmlns:p14="http://schemas.microsoft.com/office/powerpoint/2010/main" val="92132440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6.png"/><Relationship Id="rId3"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4.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image" Target="../media/3.jpg"/><Relationship Id="rId2" Type="http://schemas.openxmlformats.org/officeDocument/2006/relationships/slideLayout" Target="../slideLayouts/slideLayout16.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130" name="文本框"/>
          <p:cNvSpPr>
            <a:spLocks noGrp="1"/>
          </p:cNvSpPr>
          <p:nvPr>
            <p:ph type="ctrTitle"/>
          </p:nvPr>
        </p:nvSpPr>
        <p:spPr>
          <a:xfrm rot="0">
            <a:off x="1657699" y="201404"/>
            <a:ext cx="6399000" cy="1800144"/>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CleanTech : Transforming Waste Management with Transfer Learning</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131" name="文本框"/>
          <p:cNvSpPr>
            <a:spLocks noGrp="1"/>
          </p:cNvSpPr>
          <p:nvPr>
            <p:ph type="subTitle" idx="1"/>
          </p:nvPr>
        </p:nvSpPr>
        <p:spPr>
          <a:xfrm rot="0">
            <a:off x="1372449" y="2075605"/>
            <a:ext cx="6399000" cy="2243405"/>
          </a:xfrm>
          <a:prstGeom prst="rect"/>
          <a:noFill/>
          <a:ln w="12700" cmpd="sng" cap="flat">
            <a:noFill/>
            <a:prstDash val="solid"/>
            <a:round/>
          </a:ln>
        </p:spPr>
        <p:txBody>
          <a:bodyPr vert="horz" wrap="square" lIns="91425" tIns="91425" rIns="91425" bIns="91425" anchor="ctr" anchorCtr="0">
            <a:prstTxWarp prst="textNoShape"/>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rPr>
              <a:t>			</a:t>
            </a: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grpSp>
        <p:nvGrpSpPr>
          <p:cNvPr id="152" name="组合"/>
          <p:cNvGrpSpPr>
            <a:grpSpLocks/>
          </p:cNvGrpSpPr>
          <p:nvPr/>
        </p:nvGrpSpPr>
        <p:grpSpPr>
          <a:xfrm rot="5400000">
            <a:off x="7938589" y="2589072"/>
            <a:ext cx="435722" cy="544902"/>
            <a:chOff x="7938589" y="2589072"/>
            <a:chExt cx="435722" cy="544902"/>
          </a:xfrm>
        </p:grpSpPr>
        <p:sp>
          <p:nvSpPr>
            <p:cNvPr id="132" name="椭圆"/>
            <p:cNvSpPr>
              <a:spLocks/>
            </p:cNvSpPr>
            <p:nvPr/>
          </p:nvSpPr>
          <p:spPr>
            <a:xfrm rot="0">
              <a:off x="7938589" y="2589072"/>
              <a:ext cx="26527" cy="26036"/>
            </a:xfrm>
            <a:prstGeom prst="ellipse"/>
            <a:solidFill>
              <a:srgbClr val="8CA861"/>
            </a:solidFill>
            <a:ln w="12700" cmpd="sng" cap="flat">
              <a:noFill/>
              <a:prstDash val="solid"/>
              <a:round/>
            </a:ln>
          </p:spPr>
        </p:sp>
        <p:sp>
          <p:nvSpPr>
            <p:cNvPr id="133" name="椭圆"/>
            <p:cNvSpPr>
              <a:spLocks/>
            </p:cNvSpPr>
            <p:nvPr/>
          </p:nvSpPr>
          <p:spPr>
            <a:xfrm rot="0">
              <a:off x="8075324" y="2589072"/>
              <a:ext cx="26036" cy="26036"/>
            </a:xfrm>
            <a:prstGeom prst="ellipse"/>
            <a:solidFill>
              <a:srgbClr val="8CA861"/>
            </a:solidFill>
            <a:ln w="12700" cmpd="sng" cap="flat">
              <a:noFill/>
              <a:prstDash val="solid"/>
              <a:round/>
            </a:ln>
          </p:spPr>
        </p:sp>
        <p:sp>
          <p:nvSpPr>
            <p:cNvPr id="134" name="椭圆"/>
            <p:cNvSpPr>
              <a:spLocks/>
            </p:cNvSpPr>
            <p:nvPr/>
          </p:nvSpPr>
          <p:spPr>
            <a:xfrm rot="0">
              <a:off x="8212060" y="2589072"/>
              <a:ext cx="26036" cy="26036"/>
            </a:xfrm>
            <a:prstGeom prst="ellipse"/>
            <a:solidFill>
              <a:srgbClr val="8CA861"/>
            </a:solidFill>
            <a:ln w="12700" cmpd="sng" cap="flat">
              <a:noFill/>
              <a:prstDash val="solid"/>
              <a:round/>
            </a:ln>
          </p:spPr>
        </p:sp>
        <p:sp>
          <p:nvSpPr>
            <p:cNvPr id="135" name="椭圆"/>
            <p:cNvSpPr>
              <a:spLocks/>
            </p:cNvSpPr>
            <p:nvPr/>
          </p:nvSpPr>
          <p:spPr>
            <a:xfrm rot="0">
              <a:off x="8348275" y="2589072"/>
              <a:ext cx="26036" cy="26036"/>
            </a:xfrm>
            <a:prstGeom prst="ellipse"/>
            <a:solidFill>
              <a:srgbClr val="8CA861"/>
            </a:solidFill>
            <a:ln w="12700" cmpd="sng" cap="flat">
              <a:noFill/>
              <a:prstDash val="solid"/>
              <a:round/>
            </a:ln>
          </p:spPr>
        </p:sp>
        <p:sp>
          <p:nvSpPr>
            <p:cNvPr id="136" name="椭圆"/>
            <p:cNvSpPr>
              <a:spLocks/>
            </p:cNvSpPr>
            <p:nvPr/>
          </p:nvSpPr>
          <p:spPr>
            <a:xfrm rot="0">
              <a:off x="7938589" y="2719048"/>
              <a:ext cx="26527" cy="26036"/>
            </a:xfrm>
            <a:prstGeom prst="ellipse"/>
            <a:solidFill>
              <a:srgbClr val="8CA861"/>
            </a:solidFill>
            <a:ln w="12700" cmpd="sng" cap="flat">
              <a:noFill/>
              <a:prstDash val="solid"/>
              <a:round/>
            </a:ln>
          </p:spPr>
        </p:sp>
        <p:sp>
          <p:nvSpPr>
            <p:cNvPr id="137" name="椭圆"/>
            <p:cNvSpPr>
              <a:spLocks/>
            </p:cNvSpPr>
            <p:nvPr/>
          </p:nvSpPr>
          <p:spPr>
            <a:xfrm rot="0">
              <a:off x="8075324" y="2719048"/>
              <a:ext cx="26036" cy="26036"/>
            </a:xfrm>
            <a:prstGeom prst="ellipse"/>
            <a:solidFill>
              <a:srgbClr val="8CA861"/>
            </a:solidFill>
            <a:ln w="12700" cmpd="sng" cap="flat">
              <a:noFill/>
              <a:prstDash val="solid"/>
              <a:round/>
            </a:ln>
          </p:spPr>
        </p:sp>
        <p:sp>
          <p:nvSpPr>
            <p:cNvPr id="138" name="椭圆"/>
            <p:cNvSpPr>
              <a:spLocks/>
            </p:cNvSpPr>
            <p:nvPr/>
          </p:nvSpPr>
          <p:spPr>
            <a:xfrm rot="0">
              <a:off x="8212060" y="2719048"/>
              <a:ext cx="26036" cy="26036"/>
            </a:xfrm>
            <a:prstGeom prst="ellipse"/>
            <a:solidFill>
              <a:srgbClr val="8CA861"/>
            </a:solidFill>
            <a:ln w="12700" cmpd="sng" cap="flat">
              <a:noFill/>
              <a:prstDash val="solid"/>
              <a:round/>
            </a:ln>
          </p:spPr>
        </p:sp>
        <p:sp>
          <p:nvSpPr>
            <p:cNvPr id="139" name="椭圆"/>
            <p:cNvSpPr>
              <a:spLocks/>
            </p:cNvSpPr>
            <p:nvPr/>
          </p:nvSpPr>
          <p:spPr>
            <a:xfrm rot="0">
              <a:off x="8348275" y="2719048"/>
              <a:ext cx="26036" cy="26036"/>
            </a:xfrm>
            <a:prstGeom prst="ellipse"/>
            <a:solidFill>
              <a:srgbClr val="8CA861"/>
            </a:solidFill>
            <a:ln w="12700" cmpd="sng" cap="flat">
              <a:noFill/>
              <a:prstDash val="solid"/>
              <a:round/>
            </a:ln>
          </p:spPr>
        </p:sp>
        <p:sp>
          <p:nvSpPr>
            <p:cNvPr id="140" name="椭圆"/>
            <p:cNvSpPr>
              <a:spLocks/>
            </p:cNvSpPr>
            <p:nvPr/>
          </p:nvSpPr>
          <p:spPr>
            <a:xfrm rot="0">
              <a:off x="7938589" y="2849025"/>
              <a:ext cx="26527" cy="26036"/>
            </a:xfrm>
            <a:prstGeom prst="ellipse"/>
            <a:solidFill>
              <a:srgbClr val="8CA861"/>
            </a:solidFill>
            <a:ln w="12700" cmpd="sng" cap="flat">
              <a:noFill/>
              <a:prstDash val="solid"/>
              <a:round/>
            </a:ln>
          </p:spPr>
        </p:sp>
        <p:sp>
          <p:nvSpPr>
            <p:cNvPr id="141" name="椭圆"/>
            <p:cNvSpPr>
              <a:spLocks/>
            </p:cNvSpPr>
            <p:nvPr/>
          </p:nvSpPr>
          <p:spPr>
            <a:xfrm rot="0">
              <a:off x="8075324" y="2849025"/>
              <a:ext cx="26036" cy="26036"/>
            </a:xfrm>
            <a:prstGeom prst="ellipse"/>
            <a:solidFill>
              <a:srgbClr val="8CA861"/>
            </a:solidFill>
            <a:ln w="12700" cmpd="sng" cap="flat">
              <a:noFill/>
              <a:prstDash val="solid"/>
              <a:round/>
            </a:ln>
          </p:spPr>
        </p:sp>
        <p:sp>
          <p:nvSpPr>
            <p:cNvPr id="142" name="椭圆"/>
            <p:cNvSpPr>
              <a:spLocks/>
            </p:cNvSpPr>
            <p:nvPr/>
          </p:nvSpPr>
          <p:spPr>
            <a:xfrm rot="0">
              <a:off x="8212060" y="2849025"/>
              <a:ext cx="26036" cy="26036"/>
            </a:xfrm>
            <a:prstGeom prst="ellipse"/>
            <a:solidFill>
              <a:srgbClr val="8CA861"/>
            </a:solidFill>
            <a:ln w="12700" cmpd="sng" cap="flat">
              <a:noFill/>
              <a:prstDash val="solid"/>
              <a:round/>
            </a:ln>
          </p:spPr>
        </p:sp>
        <p:sp>
          <p:nvSpPr>
            <p:cNvPr id="143" name="椭圆"/>
            <p:cNvSpPr>
              <a:spLocks/>
            </p:cNvSpPr>
            <p:nvPr/>
          </p:nvSpPr>
          <p:spPr>
            <a:xfrm rot="0">
              <a:off x="8348275" y="2849025"/>
              <a:ext cx="26036" cy="26036"/>
            </a:xfrm>
            <a:prstGeom prst="ellipse"/>
            <a:solidFill>
              <a:srgbClr val="8CA861"/>
            </a:solidFill>
            <a:ln w="12700" cmpd="sng" cap="flat">
              <a:noFill/>
              <a:prstDash val="solid"/>
              <a:round/>
            </a:ln>
          </p:spPr>
        </p:sp>
        <p:sp>
          <p:nvSpPr>
            <p:cNvPr id="144" name="椭圆"/>
            <p:cNvSpPr>
              <a:spLocks/>
            </p:cNvSpPr>
            <p:nvPr/>
          </p:nvSpPr>
          <p:spPr>
            <a:xfrm rot="0">
              <a:off x="7938589" y="2977962"/>
              <a:ext cx="26527" cy="26036"/>
            </a:xfrm>
            <a:prstGeom prst="ellipse"/>
            <a:solidFill>
              <a:srgbClr val="8CA861"/>
            </a:solidFill>
            <a:ln w="12700" cmpd="sng" cap="flat">
              <a:noFill/>
              <a:prstDash val="solid"/>
              <a:round/>
            </a:ln>
          </p:spPr>
        </p:sp>
        <p:sp>
          <p:nvSpPr>
            <p:cNvPr id="145" name="椭圆"/>
            <p:cNvSpPr>
              <a:spLocks/>
            </p:cNvSpPr>
            <p:nvPr/>
          </p:nvSpPr>
          <p:spPr>
            <a:xfrm rot="0">
              <a:off x="8075324" y="2977962"/>
              <a:ext cx="26036" cy="26036"/>
            </a:xfrm>
            <a:prstGeom prst="ellipse"/>
            <a:solidFill>
              <a:srgbClr val="8CA861"/>
            </a:solidFill>
            <a:ln w="12700" cmpd="sng" cap="flat">
              <a:noFill/>
              <a:prstDash val="solid"/>
              <a:round/>
            </a:ln>
          </p:spPr>
        </p:sp>
        <p:sp>
          <p:nvSpPr>
            <p:cNvPr id="146" name="椭圆"/>
            <p:cNvSpPr>
              <a:spLocks/>
            </p:cNvSpPr>
            <p:nvPr/>
          </p:nvSpPr>
          <p:spPr>
            <a:xfrm rot="0">
              <a:off x="8212060" y="2977962"/>
              <a:ext cx="26036" cy="26036"/>
            </a:xfrm>
            <a:prstGeom prst="ellipse"/>
            <a:solidFill>
              <a:srgbClr val="8CA861"/>
            </a:solidFill>
            <a:ln w="12700" cmpd="sng" cap="flat">
              <a:noFill/>
              <a:prstDash val="solid"/>
              <a:round/>
            </a:ln>
          </p:spPr>
        </p:sp>
        <p:sp>
          <p:nvSpPr>
            <p:cNvPr id="147" name="椭圆"/>
            <p:cNvSpPr>
              <a:spLocks/>
            </p:cNvSpPr>
            <p:nvPr/>
          </p:nvSpPr>
          <p:spPr>
            <a:xfrm rot="0">
              <a:off x="8348275" y="2977962"/>
              <a:ext cx="26036" cy="26036"/>
            </a:xfrm>
            <a:prstGeom prst="ellipse"/>
            <a:solidFill>
              <a:srgbClr val="8CA861"/>
            </a:solidFill>
            <a:ln w="12700" cmpd="sng" cap="flat">
              <a:noFill/>
              <a:prstDash val="solid"/>
              <a:round/>
            </a:ln>
          </p:spPr>
        </p:sp>
        <p:sp>
          <p:nvSpPr>
            <p:cNvPr id="148" name="椭圆"/>
            <p:cNvSpPr>
              <a:spLocks/>
            </p:cNvSpPr>
            <p:nvPr/>
          </p:nvSpPr>
          <p:spPr>
            <a:xfrm rot="0">
              <a:off x="7938589" y="3107938"/>
              <a:ext cx="26527" cy="26036"/>
            </a:xfrm>
            <a:prstGeom prst="ellipse"/>
            <a:solidFill>
              <a:srgbClr val="8CA861"/>
            </a:solidFill>
            <a:ln w="12700" cmpd="sng" cap="flat">
              <a:noFill/>
              <a:prstDash val="solid"/>
              <a:round/>
            </a:ln>
          </p:spPr>
        </p:sp>
        <p:sp>
          <p:nvSpPr>
            <p:cNvPr id="149" name="椭圆"/>
            <p:cNvSpPr>
              <a:spLocks/>
            </p:cNvSpPr>
            <p:nvPr/>
          </p:nvSpPr>
          <p:spPr>
            <a:xfrm rot="0">
              <a:off x="8075324" y="3107938"/>
              <a:ext cx="26036" cy="26036"/>
            </a:xfrm>
            <a:prstGeom prst="ellipse"/>
            <a:solidFill>
              <a:srgbClr val="8CA861"/>
            </a:solidFill>
            <a:ln w="12700" cmpd="sng" cap="flat">
              <a:noFill/>
              <a:prstDash val="solid"/>
              <a:round/>
            </a:ln>
          </p:spPr>
        </p:sp>
        <p:sp>
          <p:nvSpPr>
            <p:cNvPr id="150" name="椭圆"/>
            <p:cNvSpPr>
              <a:spLocks/>
            </p:cNvSpPr>
            <p:nvPr/>
          </p:nvSpPr>
          <p:spPr>
            <a:xfrm rot="0">
              <a:off x="8212060" y="3107938"/>
              <a:ext cx="26036" cy="26036"/>
            </a:xfrm>
            <a:prstGeom prst="ellipse"/>
            <a:solidFill>
              <a:srgbClr val="8CA861"/>
            </a:solidFill>
            <a:ln w="12700" cmpd="sng" cap="flat">
              <a:noFill/>
              <a:prstDash val="solid"/>
              <a:round/>
            </a:ln>
          </p:spPr>
        </p:sp>
        <p:sp>
          <p:nvSpPr>
            <p:cNvPr id="151" name="椭圆"/>
            <p:cNvSpPr>
              <a:spLocks/>
            </p:cNvSpPr>
            <p:nvPr/>
          </p:nvSpPr>
          <p:spPr>
            <a:xfrm rot="0">
              <a:off x="8348275" y="3107938"/>
              <a:ext cx="26036" cy="26036"/>
            </a:xfrm>
            <a:prstGeom prst="ellipse"/>
            <a:solidFill>
              <a:srgbClr val="8CA861"/>
            </a:solidFill>
            <a:ln w="12700" cmpd="sng" cap="flat">
              <a:noFill/>
              <a:prstDash val="solid"/>
              <a:round/>
            </a:ln>
          </p:spPr>
        </p:sp>
      </p:grpSp>
      <p:grpSp>
        <p:nvGrpSpPr>
          <p:cNvPr id="173" name="组合"/>
          <p:cNvGrpSpPr>
            <a:grpSpLocks/>
          </p:cNvGrpSpPr>
          <p:nvPr/>
        </p:nvGrpSpPr>
        <p:grpSpPr>
          <a:xfrm rot="-5400000">
            <a:off x="4139752" y="4225359"/>
            <a:ext cx="435722" cy="544902"/>
            <a:chOff x="4139752" y="4225359"/>
            <a:chExt cx="435722" cy="544902"/>
          </a:xfrm>
        </p:grpSpPr>
        <p:sp>
          <p:nvSpPr>
            <p:cNvPr id="153" name="椭圆"/>
            <p:cNvSpPr>
              <a:spLocks/>
            </p:cNvSpPr>
            <p:nvPr/>
          </p:nvSpPr>
          <p:spPr>
            <a:xfrm rot="0">
              <a:off x="4139752" y="4225359"/>
              <a:ext cx="26527" cy="26036"/>
            </a:xfrm>
            <a:prstGeom prst="ellipse"/>
            <a:solidFill>
              <a:srgbClr val="8CA861"/>
            </a:solidFill>
            <a:ln w="12700" cmpd="sng" cap="flat">
              <a:noFill/>
              <a:prstDash val="solid"/>
              <a:round/>
            </a:ln>
          </p:spPr>
        </p:sp>
        <p:sp>
          <p:nvSpPr>
            <p:cNvPr id="154" name="椭圆"/>
            <p:cNvSpPr>
              <a:spLocks/>
            </p:cNvSpPr>
            <p:nvPr/>
          </p:nvSpPr>
          <p:spPr>
            <a:xfrm rot="0">
              <a:off x="4276487" y="4225359"/>
              <a:ext cx="26036" cy="26036"/>
            </a:xfrm>
            <a:prstGeom prst="ellipse"/>
            <a:solidFill>
              <a:srgbClr val="8CA861"/>
            </a:solidFill>
            <a:ln w="12700" cmpd="sng" cap="flat">
              <a:noFill/>
              <a:prstDash val="solid"/>
              <a:round/>
            </a:ln>
          </p:spPr>
        </p:sp>
        <p:sp>
          <p:nvSpPr>
            <p:cNvPr id="155" name="椭圆"/>
            <p:cNvSpPr>
              <a:spLocks/>
            </p:cNvSpPr>
            <p:nvPr/>
          </p:nvSpPr>
          <p:spPr>
            <a:xfrm rot="0">
              <a:off x="4413222" y="4225359"/>
              <a:ext cx="26036" cy="26036"/>
            </a:xfrm>
            <a:prstGeom prst="ellipse"/>
            <a:solidFill>
              <a:srgbClr val="8CA861"/>
            </a:solidFill>
            <a:ln w="12700" cmpd="sng" cap="flat">
              <a:noFill/>
              <a:prstDash val="solid"/>
              <a:round/>
            </a:ln>
          </p:spPr>
        </p:sp>
        <p:sp>
          <p:nvSpPr>
            <p:cNvPr id="156" name="椭圆"/>
            <p:cNvSpPr>
              <a:spLocks/>
            </p:cNvSpPr>
            <p:nvPr/>
          </p:nvSpPr>
          <p:spPr>
            <a:xfrm rot="0">
              <a:off x="4549438" y="4225359"/>
              <a:ext cx="26036" cy="26036"/>
            </a:xfrm>
            <a:prstGeom prst="ellipse"/>
            <a:solidFill>
              <a:srgbClr val="8CA861"/>
            </a:solidFill>
            <a:ln w="12700" cmpd="sng" cap="flat">
              <a:noFill/>
              <a:prstDash val="solid"/>
              <a:round/>
            </a:ln>
          </p:spPr>
        </p:sp>
        <p:sp>
          <p:nvSpPr>
            <p:cNvPr id="157" name="椭圆"/>
            <p:cNvSpPr>
              <a:spLocks/>
            </p:cNvSpPr>
            <p:nvPr/>
          </p:nvSpPr>
          <p:spPr>
            <a:xfrm rot="0">
              <a:off x="4139752" y="4355336"/>
              <a:ext cx="26527" cy="26036"/>
            </a:xfrm>
            <a:prstGeom prst="ellipse"/>
            <a:solidFill>
              <a:srgbClr val="8CA861"/>
            </a:solidFill>
            <a:ln w="12700" cmpd="sng" cap="flat">
              <a:noFill/>
              <a:prstDash val="solid"/>
              <a:round/>
            </a:ln>
          </p:spPr>
        </p:sp>
        <p:sp>
          <p:nvSpPr>
            <p:cNvPr id="158" name="椭圆"/>
            <p:cNvSpPr>
              <a:spLocks/>
            </p:cNvSpPr>
            <p:nvPr/>
          </p:nvSpPr>
          <p:spPr>
            <a:xfrm rot="0">
              <a:off x="4276487" y="4355336"/>
              <a:ext cx="26036" cy="26036"/>
            </a:xfrm>
            <a:prstGeom prst="ellipse"/>
            <a:solidFill>
              <a:srgbClr val="8CA861"/>
            </a:solidFill>
            <a:ln w="12700" cmpd="sng" cap="flat">
              <a:noFill/>
              <a:prstDash val="solid"/>
              <a:round/>
            </a:ln>
          </p:spPr>
        </p:sp>
        <p:sp>
          <p:nvSpPr>
            <p:cNvPr id="159" name="椭圆"/>
            <p:cNvSpPr>
              <a:spLocks/>
            </p:cNvSpPr>
            <p:nvPr/>
          </p:nvSpPr>
          <p:spPr>
            <a:xfrm rot="0">
              <a:off x="4413222" y="4355336"/>
              <a:ext cx="26036" cy="26036"/>
            </a:xfrm>
            <a:prstGeom prst="ellipse"/>
            <a:solidFill>
              <a:srgbClr val="8CA861"/>
            </a:solidFill>
            <a:ln w="12700" cmpd="sng" cap="flat">
              <a:noFill/>
              <a:prstDash val="solid"/>
              <a:round/>
            </a:ln>
          </p:spPr>
        </p:sp>
        <p:sp>
          <p:nvSpPr>
            <p:cNvPr id="160" name="椭圆"/>
            <p:cNvSpPr>
              <a:spLocks/>
            </p:cNvSpPr>
            <p:nvPr/>
          </p:nvSpPr>
          <p:spPr>
            <a:xfrm rot="0">
              <a:off x="4549438" y="4355336"/>
              <a:ext cx="26036" cy="26036"/>
            </a:xfrm>
            <a:prstGeom prst="ellipse"/>
            <a:solidFill>
              <a:srgbClr val="8CA861"/>
            </a:solidFill>
            <a:ln w="12700" cmpd="sng" cap="flat">
              <a:noFill/>
              <a:prstDash val="solid"/>
              <a:round/>
            </a:ln>
          </p:spPr>
        </p:sp>
        <p:sp>
          <p:nvSpPr>
            <p:cNvPr id="161" name="椭圆"/>
            <p:cNvSpPr>
              <a:spLocks/>
            </p:cNvSpPr>
            <p:nvPr/>
          </p:nvSpPr>
          <p:spPr>
            <a:xfrm rot="0">
              <a:off x="4139752" y="4485312"/>
              <a:ext cx="26527" cy="26036"/>
            </a:xfrm>
            <a:prstGeom prst="ellipse"/>
            <a:solidFill>
              <a:srgbClr val="8CA861"/>
            </a:solidFill>
            <a:ln w="12700" cmpd="sng" cap="flat">
              <a:noFill/>
              <a:prstDash val="solid"/>
              <a:round/>
            </a:ln>
          </p:spPr>
        </p:sp>
        <p:sp>
          <p:nvSpPr>
            <p:cNvPr id="162" name="椭圆"/>
            <p:cNvSpPr>
              <a:spLocks/>
            </p:cNvSpPr>
            <p:nvPr/>
          </p:nvSpPr>
          <p:spPr>
            <a:xfrm rot="0">
              <a:off x="4276487" y="4485312"/>
              <a:ext cx="26036" cy="26036"/>
            </a:xfrm>
            <a:prstGeom prst="ellipse"/>
            <a:solidFill>
              <a:srgbClr val="8CA861"/>
            </a:solidFill>
            <a:ln w="12700" cmpd="sng" cap="flat">
              <a:noFill/>
              <a:prstDash val="solid"/>
              <a:round/>
            </a:ln>
          </p:spPr>
        </p:sp>
        <p:sp>
          <p:nvSpPr>
            <p:cNvPr id="163" name="椭圆"/>
            <p:cNvSpPr>
              <a:spLocks/>
            </p:cNvSpPr>
            <p:nvPr/>
          </p:nvSpPr>
          <p:spPr>
            <a:xfrm rot="0">
              <a:off x="4413222" y="4485312"/>
              <a:ext cx="26036" cy="26036"/>
            </a:xfrm>
            <a:prstGeom prst="ellipse"/>
            <a:solidFill>
              <a:srgbClr val="8CA861"/>
            </a:solidFill>
            <a:ln w="12700" cmpd="sng" cap="flat">
              <a:noFill/>
              <a:prstDash val="solid"/>
              <a:round/>
            </a:ln>
          </p:spPr>
        </p:sp>
        <p:sp>
          <p:nvSpPr>
            <p:cNvPr id="164" name="椭圆"/>
            <p:cNvSpPr>
              <a:spLocks/>
            </p:cNvSpPr>
            <p:nvPr/>
          </p:nvSpPr>
          <p:spPr>
            <a:xfrm rot="0">
              <a:off x="4549438" y="4485312"/>
              <a:ext cx="26036" cy="26036"/>
            </a:xfrm>
            <a:prstGeom prst="ellipse"/>
            <a:solidFill>
              <a:srgbClr val="8CA861"/>
            </a:solidFill>
            <a:ln w="12700" cmpd="sng" cap="flat">
              <a:noFill/>
              <a:prstDash val="solid"/>
              <a:round/>
            </a:ln>
          </p:spPr>
        </p:sp>
        <p:sp>
          <p:nvSpPr>
            <p:cNvPr id="165" name="椭圆"/>
            <p:cNvSpPr>
              <a:spLocks/>
            </p:cNvSpPr>
            <p:nvPr/>
          </p:nvSpPr>
          <p:spPr>
            <a:xfrm rot="0">
              <a:off x="4139752" y="4614249"/>
              <a:ext cx="26527" cy="26036"/>
            </a:xfrm>
            <a:prstGeom prst="ellipse"/>
            <a:solidFill>
              <a:srgbClr val="8CA861"/>
            </a:solidFill>
            <a:ln w="12700" cmpd="sng" cap="flat">
              <a:noFill/>
              <a:prstDash val="solid"/>
              <a:round/>
            </a:ln>
          </p:spPr>
        </p:sp>
        <p:sp>
          <p:nvSpPr>
            <p:cNvPr id="166" name="椭圆"/>
            <p:cNvSpPr>
              <a:spLocks/>
            </p:cNvSpPr>
            <p:nvPr/>
          </p:nvSpPr>
          <p:spPr>
            <a:xfrm rot="0">
              <a:off x="4276487" y="4614249"/>
              <a:ext cx="26036" cy="26036"/>
            </a:xfrm>
            <a:prstGeom prst="ellipse"/>
            <a:solidFill>
              <a:srgbClr val="8CA861"/>
            </a:solidFill>
            <a:ln w="12700" cmpd="sng" cap="flat">
              <a:noFill/>
              <a:prstDash val="solid"/>
              <a:round/>
            </a:ln>
          </p:spPr>
        </p:sp>
        <p:sp>
          <p:nvSpPr>
            <p:cNvPr id="167" name="椭圆"/>
            <p:cNvSpPr>
              <a:spLocks/>
            </p:cNvSpPr>
            <p:nvPr/>
          </p:nvSpPr>
          <p:spPr>
            <a:xfrm rot="0">
              <a:off x="4413222" y="4614249"/>
              <a:ext cx="26036" cy="26036"/>
            </a:xfrm>
            <a:prstGeom prst="ellipse"/>
            <a:solidFill>
              <a:srgbClr val="8CA861"/>
            </a:solidFill>
            <a:ln w="12700" cmpd="sng" cap="flat">
              <a:noFill/>
              <a:prstDash val="solid"/>
              <a:round/>
            </a:ln>
          </p:spPr>
        </p:sp>
        <p:sp>
          <p:nvSpPr>
            <p:cNvPr id="168" name="椭圆"/>
            <p:cNvSpPr>
              <a:spLocks/>
            </p:cNvSpPr>
            <p:nvPr/>
          </p:nvSpPr>
          <p:spPr>
            <a:xfrm rot="0">
              <a:off x="4549438" y="4614249"/>
              <a:ext cx="26036" cy="26036"/>
            </a:xfrm>
            <a:prstGeom prst="ellipse"/>
            <a:solidFill>
              <a:srgbClr val="8CA861"/>
            </a:solidFill>
            <a:ln w="12700" cmpd="sng" cap="flat">
              <a:noFill/>
              <a:prstDash val="solid"/>
              <a:round/>
            </a:ln>
          </p:spPr>
        </p:sp>
        <p:sp>
          <p:nvSpPr>
            <p:cNvPr id="169" name="椭圆"/>
            <p:cNvSpPr>
              <a:spLocks/>
            </p:cNvSpPr>
            <p:nvPr/>
          </p:nvSpPr>
          <p:spPr>
            <a:xfrm rot="0">
              <a:off x="4139752" y="4744225"/>
              <a:ext cx="26527" cy="26036"/>
            </a:xfrm>
            <a:prstGeom prst="ellipse"/>
            <a:solidFill>
              <a:srgbClr val="8CA861"/>
            </a:solidFill>
            <a:ln w="12700" cmpd="sng" cap="flat">
              <a:noFill/>
              <a:prstDash val="solid"/>
              <a:round/>
            </a:ln>
          </p:spPr>
        </p:sp>
        <p:sp>
          <p:nvSpPr>
            <p:cNvPr id="170" name="椭圆"/>
            <p:cNvSpPr>
              <a:spLocks/>
            </p:cNvSpPr>
            <p:nvPr/>
          </p:nvSpPr>
          <p:spPr>
            <a:xfrm rot="0">
              <a:off x="4276487" y="4744225"/>
              <a:ext cx="26036" cy="26036"/>
            </a:xfrm>
            <a:prstGeom prst="ellipse"/>
            <a:solidFill>
              <a:srgbClr val="8CA861"/>
            </a:solidFill>
            <a:ln w="12700" cmpd="sng" cap="flat">
              <a:noFill/>
              <a:prstDash val="solid"/>
              <a:round/>
            </a:ln>
          </p:spPr>
        </p:sp>
        <p:sp>
          <p:nvSpPr>
            <p:cNvPr id="171" name="椭圆"/>
            <p:cNvSpPr>
              <a:spLocks/>
            </p:cNvSpPr>
            <p:nvPr/>
          </p:nvSpPr>
          <p:spPr>
            <a:xfrm rot="0">
              <a:off x="4413222" y="4744225"/>
              <a:ext cx="26036" cy="26036"/>
            </a:xfrm>
            <a:prstGeom prst="ellipse"/>
            <a:solidFill>
              <a:srgbClr val="8CA861"/>
            </a:solidFill>
            <a:ln w="12700" cmpd="sng" cap="flat">
              <a:noFill/>
              <a:prstDash val="solid"/>
              <a:round/>
            </a:ln>
          </p:spPr>
        </p:sp>
        <p:sp>
          <p:nvSpPr>
            <p:cNvPr id="172" name="椭圆"/>
            <p:cNvSpPr>
              <a:spLocks/>
            </p:cNvSpPr>
            <p:nvPr/>
          </p:nvSpPr>
          <p:spPr>
            <a:xfrm rot="0">
              <a:off x="4549438" y="4744225"/>
              <a:ext cx="26036" cy="26036"/>
            </a:xfrm>
            <a:prstGeom prst="ellipse"/>
            <a:solidFill>
              <a:srgbClr val="8CA861"/>
            </a:solidFill>
            <a:ln w="12700" cmpd="sng" cap="flat">
              <a:noFill/>
              <a:prstDash val="solid"/>
              <a:round/>
            </a:ln>
          </p:spPr>
        </p:sp>
      </p:grpSp>
      <p:grpSp>
        <p:nvGrpSpPr>
          <p:cNvPr id="210" name="组合"/>
          <p:cNvGrpSpPr>
            <a:grpSpLocks/>
          </p:cNvGrpSpPr>
          <p:nvPr/>
        </p:nvGrpSpPr>
        <p:grpSpPr>
          <a:xfrm>
            <a:off x="6798334" y="3301987"/>
            <a:ext cx="1509993" cy="2140092"/>
            <a:chOff x="6798334" y="3301987"/>
            <a:chExt cx="1509993" cy="2140092"/>
          </a:xfrm>
        </p:grpSpPr>
        <p:sp>
          <p:nvSpPr>
            <p:cNvPr id="174" name="曲线"/>
            <p:cNvSpPr>
              <a:spLocks/>
            </p:cNvSpPr>
            <p:nvPr/>
          </p:nvSpPr>
          <p:spPr>
            <a:xfrm rot="0">
              <a:off x="7216126" y="3301987"/>
              <a:ext cx="1076283" cy="1167322"/>
            </a:xfrm>
            <a:custGeom>
              <a:gdLst>
                <a:gd name="T1" fmla="*/ 0 w 21600"/>
                <a:gd name="T2" fmla="*/ 0 h 21600"/>
                <a:gd name="T3" fmla="*/ 21600 w 21600"/>
                <a:gd name="T4" fmla="*/ 21600 h 21600"/>
              </a:gdLst>
              <a:rect l="T1" t="T2" r="T3" b="T4"/>
              <a:pathLst>
                <a:path w="21600" h="21600">
                  <a:moveTo>
                    <a:pt x="20052" y="11512"/>
                  </a:moveTo>
                  <a:cubicBezTo>
                    <a:pt x="21600" y="7343"/>
                    <a:pt x="19148" y="2824"/>
                    <a:pt x="14623" y="1398"/>
                  </a:cubicBezTo>
                  <a:cubicBezTo>
                    <a:pt x="10099" y="0"/>
                    <a:pt x="5195" y="2259"/>
                    <a:pt x="3648" y="6428"/>
                  </a:cubicBezTo>
                  <a:cubicBezTo>
                    <a:pt x="0" y="16516"/>
                    <a:pt x="0" y="16516"/>
                    <a:pt x="0" y="16516"/>
                  </a:cubicBezTo>
                  <a:cubicBezTo>
                    <a:pt x="1780" y="17054"/>
                    <a:pt x="1780" y="17054"/>
                    <a:pt x="1780" y="17054"/>
                  </a:cubicBezTo>
                  <a:cubicBezTo>
                    <a:pt x="5341" y="7262"/>
                    <a:pt x="5341" y="7262"/>
                    <a:pt x="5341" y="7262"/>
                  </a:cubicBezTo>
                  <a:cubicBezTo>
                    <a:pt x="6538" y="3981"/>
                    <a:pt x="11062" y="322"/>
                    <a:pt x="14623" y="1425"/>
                  </a:cubicBezTo>
                  <a:cubicBezTo>
                    <a:pt x="18155" y="2501"/>
                    <a:pt x="19381" y="7962"/>
                    <a:pt x="18184" y="11243"/>
                  </a:cubicBezTo>
                  <a:cubicBezTo>
                    <a:pt x="18214" y="11243"/>
                    <a:pt x="18214" y="11243"/>
                    <a:pt x="18214" y="11243"/>
                  </a:cubicBezTo>
                  <a:cubicBezTo>
                    <a:pt x="14623" y="21035"/>
                    <a:pt x="14623" y="21035"/>
                    <a:pt x="14623" y="21035"/>
                  </a:cubicBezTo>
                  <a:cubicBezTo>
                    <a:pt x="16404" y="21600"/>
                    <a:pt x="16404" y="21600"/>
                    <a:pt x="16404" y="21600"/>
                  </a:cubicBezTo>
                  <a:cubicBezTo>
                    <a:pt x="20082" y="11512"/>
                    <a:pt x="20082" y="11512"/>
                    <a:pt x="20082" y="11512"/>
                  </a:cubicBezTo>
                  <a:lnTo>
                    <a:pt x="20052" y="11512"/>
                  </a:lnTo>
                  <a:close/>
                </a:path>
              </a:pathLst>
            </a:custGeom>
            <a:solidFill>
              <a:schemeClr val="accent4"/>
            </a:solidFill>
            <a:ln cmpd="sng" cap="flat">
              <a:noFill/>
              <a:prstDash val="solid"/>
              <a:round/>
            </a:ln>
          </p:spPr>
        </p:sp>
        <p:grpSp>
          <p:nvGrpSpPr>
            <p:cNvPr id="185" name="组合"/>
            <p:cNvGrpSpPr>
              <a:grpSpLocks/>
            </p:cNvGrpSpPr>
            <p:nvPr/>
          </p:nvGrpSpPr>
          <p:grpSpPr>
            <a:xfrm rot="5703579">
              <a:off x="7464897" y="3658603"/>
              <a:ext cx="927144" cy="759714"/>
              <a:chOff x="7464897" y="3658603"/>
              <a:chExt cx="927144" cy="759714"/>
            </a:xfrm>
          </p:grpSpPr>
          <p:sp>
            <p:nvSpPr>
              <p:cNvPr id="175" name="曲线"/>
              <p:cNvSpPr>
                <a:spLocks/>
              </p:cNvSpPr>
              <p:nvPr/>
            </p:nvSpPr>
            <p:spPr>
              <a:xfrm rot="0">
                <a:off x="7485826" y="3663836"/>
                <a:ext cx="285677" cy="258470"/>
              </a:xfrm>
              <a:custGeom>
                <a:gdLst>
                  <a:gd name="T1" fmla="*/ 0 w 21600"/>
                  <a:gd name="T2" fmla="*/ 0 h 21600"/>
                  <a:gd name="T3" fmla="*/ 21600 w 21600"/>
                  <a:gd name="T4" fmla="*/ 21600 h 21600"/>
                </a:gdLst>
                <a:rect l="T1" t="T2" r="T3" b="T4"/>
                <a:pathLst>
                  <a:path w="21600" h="21600">
                    <a:moveTo>
                      <a:pt x="20886" y="18899"/>
                    </a:moveTo>
                    <a:cubicBezTo>
                      <a:pt x="20886" y="18899"/>
                      <a:pt x="12532" y="21600"/>
                      <a:pt x="7743" y="17324"/>
                    </a:cubicBezTo>
                    <a:cubicBezTo>
                      <a:pt x="3056" y="12937"/>
                      <a:pt x="2547" y="5737"/>
                      <a:pt x="0" y="1574"/>
                    </a:cubicBezTo>
                    <a:cubicBezTo>
                      <a:pt x="0" y="1574"/>
                      <a:pt x="9271" y="0"/>
                      <a:pt x="16098" y="5512"/>
                    </a:cubicBezTo>
                    <a:cubicBezTo>
                      <a:pt x="21600" y="9899"/>
                      <a:pt x="20886" y="18899"/>
                      <a:pt x="20886" y="18899"/>
                    </a:cubicBezTo>
                    <a:close/>
                  </a:path>
                </a:pathLst>
              </a:custGeom>
              <a:solidFill>
                <a:schemeClr val="accent1"/>
              </a:solidFill>
              <a:ln cmpd="sng" cap="flat">
                <a:noFill/>
                <a:prstDash val="solid"/>
                <a:round/>
              </a:ln>
            </p:spPr>
          </p:sp>
          <p:sp>
            <p:nvSpPr>
              <p:cNvPr id="176" name="曲线"/>
              <p:cNvSpPr>
                <a:spLocks/>
              </p:cNvSpPr>
              <p:nvPr/>
            </p:nvSpPr>
            <p:spPr>
              <a:xfrm rot="0">
                <a:off x="7796619" y="3658604"/>
                <a:ext cx="211380" cy="295095"/>
              </a:xfrm>
              <a:custGeom>
                <a:gdLst>
                  <a:gd name="T1" fmla="*/ 0 w 21600"/>
                  <a:gd name="T2" fmla="*/ 0 h 21600"/>
                  <a:gd name="T3" fmla="*/ 21600 w 21600"/>
                  <a:gd name="T4" fmla="*/ 21600 h 21600"/>
                </a:gdLst>
                <a:rect l="T1" t="T2" r="T3" b="T4"/>
                <a:pathLst>
                  <a:path w="21600" h="21600">
                    <a:moveTo>
                      <a:pt x="16096" y="21600"/>
                    </a:moveTo>
                    <a:cubicBezTo>
                      <a:pt x="16096" y="21600"/>
                      <a:pt x="21600" y="18838"/>
                      <a:pt x="20086" y="11736"/>
                    </a:cubicBezTo>
                    <a:cubicBezTo>
                      <a:pt x="18573" y="4635"/>
                      <a:pt x="10731" y="3254"/>
                      <a:pt x="8392" y="0"/>
                    </a:cubicBezTo>
                    <a:cubicBezTo>
                      <a:pt x="8392" y="0"/>
                      <a:pt x="0" y="7594"/>
                      <a:pt x="4677" y="15583"/>
                    </a:cubicBezTo>
                    <a:cubicBezTo>
                      <a:pt x="7842" y="21106"/>
                      <a:pt x="16096" y="21600"/>
                      <a:pt x="16096" y="21600"/>
                    </a:cubicBezTo>
                    <a:close/>
                  </a:path>
                </a:pathLst>
              </a:custGeom>
              <a:solidFill>
                <a:schemeClr val="accent1"/>
              </a:solidFill>
              <a:ln cmpd="sng" cap="flat">
                <a:noFill/>
                <a:prstDash val="solid"/>
                <a:round/>
              </a:ln>
            </p:spPr>
          </p:sp>
          <p:sp>
            <p:nvSpPr>
              <p:cNvPr id="177" name="曲线"/>
              <p:cNvSpPr>
                <a:spLocks/>
              </p:cNvSpPr>
              <p:nvPr/>
            </p:nvSpPr>
            <p:spPr>
              <a:xfrm rot="0">
                <a:off x="7464897" y="3940095"/>
                <a:ext cx="330674" cy="178941"/>
              </a:xfrm>
              <a:custGeom>
                <a:gdLst>
                  <a:gd name="T1" fmla="*/ 0 w 21600"/>
                  <a:gd name="T2" fmla="*/ 0 h 21600"/>
                  <a:gd name="T3" fmla="*/ 21600 w 21600"/>
                  <a:gd name="T4" fmla="*/ 21600 h 21600"/>
                </a:gdLst>
                <a:rect l="T1" t="T2" r="T3" b="T4"/>
                <a:pathLst>
                  <a:path w="21600" h="21600">
                    <a:moveTo>
                      <a:pt x="21600" y="10718"/>
                    </a:moveTo>
                    <a:cubicBezTo>
                      <a:pt x="21600" y="10718"/>
                      <a:pt x="17456" y="0"/>
                      <a:pt x="11549" y="649"/>
                    </a:cubicBezTo>
                    <a:cubicBezTo>
                      <a:pt x="5642" y="1136"/>
                      <a:pt x="3967" y="7308"/>
                      <a:pt x="0" y="8607"/>
                    </a:cubicBezTo>
                    <a:cubicBezTo>
                      <a:pt x="0" y="8607"/>
                      <a:pt x="3438" y="19163"/>
                      <a:pt x="10667" y="20300"/>
                    </a:cubicBezTo>
                    <a:cubicBezTo>
                      <a:pt x="17897" y="21600"/>
                      <a:pt x="21600" y="10718"/>
                      <a:pt x="21600" y="10718"/>
                    </a:cubicBezTo>
                    <a:close/>
                  </a:path>
                </a:pathLst>
              </a:custGeom>
              <a:solidFill>
                <a:schemeClr val="accent1"/>
              </a:solidFill>
              <a:ln cmpd="sng" cap="flat">
                <a:noFill/>
                <a:prstDash val="solid"/>
                <a:round/>
              </a:ln>
            </p:spPr>
          </p:sp>
          <p:sp>
            <p:nvSpPr>
              <p:cNvPr id="178" name="曲线"/>
              <p:cNvSpPr>
                <a:spLocks/>
              </p:cNvSpPr>
              <p:nvPr/>
            </p:nvSpPr>
            <p:spPr>
              <a:xfrm rot="0">
                <a:off x="8015323" y="3811384"/>
                <a:ext cx="185219" cy="285677"/>
              </a:xfrm>
              <a:custGeom>
                <a:gdLst>
                  <a:gd name="T1" fmla="*/ 0 w 21600"/>
                  <a:gd name="T2" fmla="*/ 0 h 21600"/>
                  <a:gd name="T3" fmla="*/ 21600 w 21600"/>
                  <a:gd name="T4" fmla="*/ 21600 h 21600"/>
                </a:gdLst>
                <a:rect l="T1" t="T2" r="T3" b="T4"/>
                <a:pathLst>
                  <a:path w="21600" h="21600">
                    <a:moveTo>
                      <a:pt x="14243" y="21600"/>
                    </a:moveTo>
                    <a:cubicBezTo>
                      <a:pt x="14243" y="21600"/>
                      <a:pt x="4539" y="18747"/>
                      <a:pt x="2817" y="14366"/>
                    </a:cubicBezTo>
                    <a:cubicBezTo>
                      <a:pt x="0" y="7233"/>
                      <a:pt x="7513" y="3871"/>
                      <a:pt x="8452" y="0"/>
                    </a:cubicBezTo>
                    <a:cubicBezTo>
                      <a:pt x="8452" y="0"/>
                      <a:pt x="17843" y="2852"/>
                      <a:pt x="19721" y="9984"/>
                    </a:cubicBezTo>
                    <a:cubicBezTo>
                      <a:pt x="21600" y="17116"/>
                      <a:pt x="14243" y="21600"/>
                      <a:pt x="14243" y="21600"/>
                    </a:cubicBezTo>
                    <a:close/>
                  </a:path>
                </a:pathLst>
              </a:custGeom>
              <a:solidFill>
                <a:schemeClr val="accent1"/>
              </a:solidFill>
              <a:ln cmpd="sng" cap="flat">
                <a:noFill/>
                <a:prstDash val="solid"/>
                <a:round/>
              </a:ln>
            </p:spPr>
          </p:sp>
          <p:sp>
            <p:nvSpPr>
              <p:cNvPr id="179" name="曲线"/>
              <p:cNvSpPr>
                <a:spLocks/>
              </p:cNvSpPr>
              <p:nvPr/>
            </p:nvSpPr>
            <p:spPr>
              <a:xfrm rot="0">
                <a:off x="7727554" y="4128454"/>
                <a:ext cx="304513" cy="168476"/>
              </a:xfrm>
              <a:custGeom>
                <a:gdLst>
                  <a:gd name="T1" fmla="*/ 0 w 21600"/>
                  <a:gd name="T2" fmla="*/ 0 h 21600"/>
                  <a:gd name="T3" fmla="*/ 21600 w 21600"/>
                  <a:gd name="T4" fmla="*/ 21600 h 21600"/>
                </a:gdLst>
                <a:rect l="T1" t="T2" r="T3" b="T4"/>
                <a:pathLst>
                  <a:path w="21600" h="21600">
                    <a:moveTo>
                      <a:pt x="21600" y="10713"/>
                    </a:moveTo>
                    <a:cubicBezTo>
                      <a:pt x="21600" y="10713"/>
                      <a:pt x="16343" y="345"/>
                      <a:pt x="12233" y="172"/>
                    </a:cubicBezTo>
                    <a:cubicBezTo>
                      <a:pt x="8123" y="0"/>
                      <a:pt x="3345" y="8294"/>
                      <a:pt x="0" y="8640"/>
                    </a:cubicBezTo>
                    <a:cubicBezTo>
                      <a:pt x="0" y="8640"/>
                      <a:pt x="5543" y="21600"/>
                      <a:pt x="12807" y="20044"/>
                    </a:cubicBezTo>
                    <a:cubicBezTo>
                      <a:pt x="17299" y="19008"/>
                      <a:pt x="21600" y="10713"/>
                      <a:pt x="21600" y="10713"/>
                    </a:cubicBezTo>
                    <a:close/>
                  </a:path>
                </a:pathLst>
              </a:custGeom>
              <a:solidFill>
                <a:schemeClr val="accent1"/>
              </a:solidFill>
              <a:ln cmpd="sng" cap="flat">
                <a:noFill/>
                <a:prstDash val="solid"/>
                <a:round/>
              </a:ln>
            </p:spPr>
          </p:sp>
          <p:sp>
            <p:nvSpPr>
              <p:cNvPr id="180" name="曲线"/>
              <p:cNvSpPr>
                <a:spLocks/>
              </p:cNvSpPr>
              <p:nvPr/>
            </p:nvSpPr>
            <p:spPr>
              <a:xfrm rot="0">
                <a:off x="7485826" y="3682672"/>
                <a:ext cx="906215" cy="735646"/>
              </a:xfrm>
              <a:custGeom>
                <a:gdLst>
                  <a:gd name="T1" fmla="*/ 0 w 21600"/>
                  <a:gd name="T2" fmla="*/ 0 h 21600"/>
                  <a:gd name="T3" fmla="*/ 21600 w 21600"/>
                  <a:gd name="T4" fmla="*/ 21600 h 21600"/>
                </a:gdLst>
                <a:rect l="T1" t="T2" r="T3" b="T4"/>
                <a:pathLst>
                  <a:path w="21600" h="21600">
                    <a:moveTo>
                      <a:pt x="21600" y="21600"/>
                    </a:moveTo>
                    <a:cubicBezTo>
                      <a:pt x="21600" y="21600"/>
                      <a:pt x="16753" y="17525"/>
                      <a:pt x="11875" y="11868"/>
                    </a:cubicBezTo>
                    <a:cubicBezTo>
                      <a:pt x="6996" y="6171"/>
                      <a:pt x="2599" y="2254"/>
                      <a:pt x="0" y="0"/>
                    </a:cubicBezTo>
                  </a:path>
                </a:pathLst>
              </a:custGeom>
              <a:noFill/>
              <a:ln w="9525" cmpd="sng" cap="flat">
                <a:solidFill>
                  <a:srgbClr val="8CA861"/>
                </a:solidFill>
                <a:prstDash val="solid"/>
                <a:miter/>
              </a:ln>
            </p:spPr>
          </p:sp>
          <p:sp>
            <p:nvSpPr>
              <p:cNvPr id="181" name="曲线"/>
              <p:cNvSpPr>
                <a:spLocks/>
              </p:cNvSpPr>
              <p:nvPr/>
            </p:nvSpPr>
            <p:spPr>
              <a:xfrm rot="0">
                <a:off x="7464897" y="4011252"/>
                <a:ext cx="481361" cy="38718"/>
              </a:xfrm>
              <a:custGeom>
                <a:gdLst>
                  <a:gd name="T1" fmla="*/ 0 w 21600"/>
                  <a:gd name="T2" fmla="*/ 0 h 21600"/>
                  <a:gd name="T3" fmla="*/ 21600 w 21600"/>
                  <a:gd name="T4" fmla="*/ 21600 h 21600"/>
                </a:gdLst>
                <a:rect l="T1" t="T2" r="T3" b="T4"/>
                <a:pathLst>
                  <a:path w="21600" h="21600">
                    <a:moveTo>
                      <a:pt x="21600" y="21600"/>
                    </a:moveTo>
                    <a:cubicBezTo>
                      <a:pt x="21600" y="21600"/>
                      <a:pt x="13673" y="4468"/>
                      <a:pt x="9559" y="5958"/>
                    </a:cubicBezTo>
                    <a:cubicBezTo>
                      <a:pt x="5384" y="7448"/>
                      <a:pt x="0" y="0"/>
                      <a:pt x="0" y="0"/>
                    </a:cubicBezTo>
                  </a:path>
                </a:pathLst>
              </a:custGeom>
              <a:noFill/>
              <a:ln w="9525" cmpd="sng" cap="flat">
                <a:solidFill>
                  <a:srgbClr val="8CA861"/>
                </a:solidFill>
                <a:prstDash val="solid"/>
                <a:miter/>
              </a:ln>
            </p:spPr>
          </p:sp>
          <p:sp>
            <p:nvSpPr>
              <p:cNvPr id="182" name="曲线"/>
              <p:cNvSpPr>
                <a:spLocks/>
              </p:cNvSpPr>
              <p:nvPr/>
            </p:nvSpPr>
            <p:spPr>
              <a:xfrm rot="0">
                <a:off x="7879287" y="3658603"/>
                <a:ext cx="104643" cy="427993"/>
              </a:xfrm>
              <a:custGeom>
                <a:gdLst>
                  <a:gd name="T1" fmla="*/ 0 w 21600"/>
                  <a:gd name="T2" fmla="*/ 0 h 21600"/>
                  <a:gd name="T3" fmla="*/ 21600 w 21600"/>
                  <a:gd name="T4" fmla="*/ 21600 h 21600"/>
                </a:gdLst>
                <a:rect l="T1" t="T2" r="T3" b="T4"/>
                <a:pathLst>
                  <a:path w="21600" h="21600">
                    <a:moveTo>
                      <a:pt x="21600" y="21600"/>
                    </a:moveTo>
                    <a:cubicBezTo>
                      <a:pt x="21600" y="21600"/>
                      <a:pt x="16338" y="14875"/>
                      <a:pt x="11353" y="11003"/>
                    </a:cubicBezTo>
                    <a:cubicBezTo>
                      <a:pt x="6369" y="7199"/>
                      <a:pt x="0" y="0"/>
                      <a:pt x="0" y="0"/>
                    </a:cubicBezTo>
                  </a:path>
                </a:pathLst>
              </a:custGeom>
              <a:noFill/>
              <a:ln w="9525" cmpd="sng" cap="flat">
                <a:solidFill>
                  <a:srgbClr val="8CA861"/>
                </a:solidFill>
                <a:prstDash val="solid"/>
                <a:miter/>
              </a:ln>
            </p:spPr>
          </p:sp>
          <p:sp>
            <p:nvSpPr>
              <p:cNvPr id="183" name="曲线"/>
              <p:cNvSpPr>
                <a:spLocks/>
              </p:cNvSpPr>
              <p:nvPr/>
            </p:nvSpPr>
            <p:spPr>
              <a:xfrm rot="0">
                <a:off x="7727554" y="4195426"/>
                <a:ext cx="419621" cy="35578"/>
              </a:xfrm>
              <a:custGeom>
                <a:gdLst>
                  <a:gd name="T1" fmla="*/ 0 w 21600"/>
                  <a:gd name="T2" fmla="*/ 0 h 21600"/>
                  <a:gd name="T3" fmla="*/ 21600 w 21600"/>
                  <a:gd name="T4" fmla="*/ 21600 h 21600"/>
                </a:gdLst>
                <a:rect l="T1" t="T2" r="T3" b="T4"/>
                <a:pathLst>
                  <a:path w="21600" h="21600">
                    <a:moveTo>
                      <a:pt x="21600" y="21600"/>
                    </a:moveTo>
                    <a:cubicBezTo>
                      <a:pt x="21600" y="21600"/>
                      <a:pt x="15974" y="6646"/>
                      <a:pt x="11598" y="6646"/>
                    </a:cubicBezTo>
                    <a:cubicBezTo>
                      <a:pt x="7153" y="6646"/>
                      <a:pt x="0" y="0"/>
                      <a:pt x="0" y="0"/>
                    </a:cubicBezTo>
                  </a:path>
                </a:pathLst>
              </a:custGeom>
              <a:noFill/>
              <a:ln w="9525" cmpd="sng" cap="flat">
                <a:solidFill>
                  <a:srgbClr val="8CA861"/>
                </a:solidFill>
                <a:prstDash val="solid"/>
                <a:miter/>
              </a:ln>
            </p:spPr>
          </p:sp>
          <p:sp>
            <p:nvSpPr>
              <p:cNvPr id="184" name="曲线"/>
              <p:cNvSpPr>
                <a:spLocks/>
              </p:cNvSpPr>
              <p:nvPr/>
            </p:nvSpPr>
            <p:spPr>
              <a:xfrm rot="0">
                <a:off x="8087528" y="3811383"/>
                <a:ext cx="92086" cy="444736"/>
              </a:xfrm>
              <a:custGeom>
                <a:gdLst>
                  <a:gd name="T1" fmla="*/ 0 w 21600"/>
                  <a:gd name="T2" fmla="*/ 0 h 21600"/>
                  <a:gd name="T3" fmla="*/ 21600 w 21600"/>
                  <a:gd name="T4" fmla="*/ 21600 h 21600"/>
                </a:gdLst>
                <a:rect l="T1" t="T2" r="T3" b="T4"/>
                <a:pathLst>
                  <a:path w="21600" h="21600">
                    <a:moveTo>
                      <a:pt x="21600" y="21600"/>
                    </a:moveTo>
                    <a:cubicBezTo>
                      <a:pt x="21600" y="21600"/>
                      <a:pt x="12705" y="15054"/>
                      <a:pt x="8894" y="11650"/>
                    </a:cubicBezTo>
                    <a:cubicBezTo>
                      <a:pt x="5400" y="8247"/>
                      <a:pt x="0" y="0"/>
                      <a:pt x="0" y="0"/>
                    </a:cubicBezTo>
                  </a:path>
                </a:pathLst>
              </a:custGeom>
              <a:noFill/>
              <a:ln w="9525" cmpd="sng" cap="flat">
                <a:solidFill>
                  <a:srgbClr val="8CA861"/>
                </a:solidFill>
                <a:prstDash val="solid"/>
                <a:miter/>
              </a:ln>
            </p:spPr>
          </p:sp>
        </p:grpSp>
        <p:grpSp>
          <p:nvGrpSpPr>
            <p:cNvPr id="197" name="组合"/>
            <p:cNvGrpSpPr>
              <a:grpSpLocks/>
            </p:cNvGrpSpPr>
            <p:nvPr/>
          </p:nvGrpSpPr>
          <p:grpSpPr>
            <a:xfrm rot="-904416">
              <a:off x="7370884" y="3420485"/>
              <a:ext cx="401381" cy="1235954"/>
              <a:chOff x="7370884" y="3420485"/>
              <a:chExt cx="401381" cy="1235954"/>
            </a:xfrm>
          </p:grpSpPr>
          <p:sp>
            <p:nvSpPr>
              <p:cNvPr id="186" name="曲线"/>
              <p:cNvSpPr>
                <a:spLocks/>
              </p:cNvSpPr>
              <p:nvPr/>
            </p:nvSpPr>
            <p:spPr>
              <a:xfrm rot="0">
                <a:off x="7524326" y="3420485"/>
                <a:ext cx="130051" cy="321853"/>
              </a:xfrm>
              <a:custGeom>
                <a:gdLst>
                  <a:gd name="T1" fmla="*/ 0 w 21600"/>
                  <a:gd name="T2" fmla="*/ 0 h 21600"/>
                  <a:gd name="T3" fmla="*/ 21600 w 21600"/>
                  <a:gd name="T4" fmla="*/ 21600 h 21600"/>
                </a:gdLst>
                <a:rect l="T1" t="T2" r="T3" b="T4"/>
                <a:pathLst>
                  <a:path w="21600" h="21600">
                    <a:moveTo>
                      <a:pt x="5999" y="21600"/>
                    </a:moveTo>
                    <a:cubicBezTo>
                      <a:pt x="5999" y="21600"/>
                      <a:pt x="0" y="10355"/>
                      <a:pt x="12800" y="0"/>
                    </a:cubicBezTo>
                    <a:cubicBezTo>
                      <a:pt x="12800" y="0"/>
                      <a:pt x="21600" y="10112"/>
                      <a:pt x="5999" y="21600"/>
                    </a:cubicBezTo>
                    <a:close/>
                  </a:path>
                </a:pathLst>
              </a:custGeom>
              <a:solidFill>
                <a:srgbClr val="587F37"/>
              </a:solidFill>
              <a:ln cmpd="sng" cap="flat">
                <a:noFill/>
                <a:prstDash val="solid"/>
                <a:round/>
              </a:ln>
            </p:spPr>
          </p:sp>
          <p:sp>
            <p:nvSpPr>
              <p:cNvPr id="187" name="曲线"/>
              <p:cNvSpPr>
                <a:spLocks/>
              </p:cNvSpPr>
              <p:nvPr/>
            </p:nvSpPr>
            <p:spPr>
              <a:xfrm rot="0">
                <a:off x="7571107" y="3538372"/>
                <a:ext cx="172153" cy="351793"/>
              </a:xfrm>
              <a:custGeom>
                <a:gdLst>
                  <a:gd name="T1" fmla="*/ 0 w 21600"/>
                  <a:gd name="T2" fmla="*/ 0 h 21600"/>
                  <a:gd name="T3" fmla="*/ 21600 w 21600"/>
                  <a:gd name="T4" fmla="*/ 21600 h 21600"/>
                </a:gdLst>
                <a:rect l="T1" t="T2" r="T3" b="T4"/>
                <a:pathLst>
                  <a:path w="21600" h="21600">
                    <a:moveTo>
                      <a:pt x="453" y="21600"/>
                    </a:moveTo>
                    <a:cubicBezTo>
                      <a:pt x="453" y="21600"/>
                      <a:pt x="0" y="8802"/>
                      <a:pt x="17672" y="0"/>
                    </a:cubicBezTo>
                    <a:cubicBezTo>
                      <a:pt x="17672" y="0"/>
                      <a:pt x="21600" y="11465"/>
                      <a:pt x="453" y="21600"/>
                    </a:cubicBezTo>
                    <a:close/>
                  </a:path>
                </a:pathLst>
              </a:custGeom>
              <a:solidFill>
                <a:srgbClr val="587F37"/>
              </a:solidFill>
              <a:ln cmpd="sng" cap="flat">
                <a:noFill/>
                <a:prstDash val="solid"/>
                <a:round/>
              </a:ln>
            </p:spPr>
          </p:sp>
          <p:sp>
            <p:nvSpPr>
              <p:cNvPr id="188" name="曲线"/>
              <p:cNvSpPr>
                <a:spLocks/>
              </p:cNvSpPr>
              <p:nvPr/>
            </p:nvSpPr>
            <p:spPr>
              <a:xfrm rot="0">
                <a:off x="7370884" y="3451359"/>
                <a:ext cx="182446" cy="234841"/>
              </a:xfrm>
              <a:custGeom>
                <a:gdLst>
                  <a:gd name="T1" fmla="*/ 0 w 21600"/>
                  <a:gd name="T2" fmla="*/ 0 h 21600"/>
                  <a:gd name="T3" fmla="*/ 21600 w 21600"/>
                  <a:gd name="T4" fmla="*/ 21600 h 21600"/>
                </a:gdLst>
                <a:rect l="T1" t="T2" r="T3" b="T4"/>
                <a:pathLst>
                  <a:path w="21600" h="21600">
                    <a:moveTo>
                      <a:pt x="21600" y="21600"/>
                    </a:moveTo>
                    <a:cubicBezTo>
                      <a:pt x="21600" y="21600"/>
                      <a:pt x="19168" y="7975"/>
                      <a:pt x="858" y="0"/>
                    </a:cubicBezTo>
                    <a:cubicBezTo>
                      <a:pt x="858" y="0"/>
                      <a:pt x="0" y="16283"/>
                      <a:pt x="21600" y="21600"/>
                    </a:cubicBezTo>
                    <a:close/>
                  </a:path>
                </a:pathLst>
              </a:custGeom>
              <a:solidFill>
                <a:srgbClr val="587F37"/>
              </a:solidFill>
              <a:ln cmpd="sng" cap="flat">
                <a:noFill/>
                <a:prstDash val="solid"/>
                <a:round/>
              </a:ln>
            </p:spPr>
          </p:sp>
          <p:sp>
            <p:nvSpPr>
              <p:cNvPr id="189" name="曲线"/>
              <p:cNvSpPr>
                <a:spLocks/>
              </p:cNvSpPr>
              <p:nvPr/>
            </p:nvSpPr>
            <p:spPr>
              <a:xfrm rot="0">
                <a:off x="7396146" y="3640355"/>
                <a:ext cx="180575" cy="287235"/>
              </a:xfrm>
              <a:custGeom>
                <a:gdLst>
                  <a:gd name="T1" fmla="*/ 0 w 21600"/>
                  <a:gd name="T2" fmla="*/ 0 h 21600"/>
                  <a:gd name="T3" fmla="*/ 21600 w 21600"/>
                  <a:gd name="T4" fmla="*/ 21600 h 21600"/>
                </a:gdLst>
                <a:rect l="T1" t="T2" r="T3" b="T4"/>
                <a:pathLst>
                  <a:path w="21600" h="21600">
                    <a:moveTo>
                      <a:pt x="21600" y="21600"/>
                    </a:moveTo>
                    <a:cubicBezTo>
                      <a:pt x="21600" y="21600"/>
                      <a:pt x="19727" y="7623"/>
                      <a:pt x="0" y="0"/>
                    </a:cubicBezTo>
                    <a:cubicBezTo>
                      <a:pt x="0" y="0"/>
                      <a:pt x="0" y="12342"/>
                      <a:pt x="21600" y="21600"/>
                    </a:cubicBezTo>
                    <a:close/>
                  </a:path>
                </a:pathLst>
              </a:custGeom>
              <a:solidFill>
                <a:srgbClr val="587F37"/>
              </a:solidFill>
              <a:ln cmpd="sng" cap="flat">
                <a:noFill/>
                <a:prstDash val="solid"/>
                <a:round/>
              </a:ln>
            </p:spPr>
          </p:sp>
          <p:sp>
            <p:nvSpPr>
              <p:cNvPr id="190" name="曲线"/>
              <p:cNvSpPr>
                <a:spLocks/>
              </p:cNvSpPr>
              <p:nvPr/>
            </p:nvSpPr>
            <p:spPr>
              <a:xfrm rot="0">
                <a:off x="7580463" y="3706784"/>
                <a:ext cx="191802" cy="337759"/>
              </a:xfrm>
              <a:custGeom>
                <a:gdLst>
                  <a:gd name="T1" fmla="*/ 0 w 21600"/>
                  <a:gd name="T2" fmla="*/ 0 h 21600"/>
                  <a:gd name="T3" fmla="*/ 21600 w 21600"/>
                  <a:gd name="T4" fmla="*/ 21600 h 21600"/>
                </a:gdLst>
                <a:rect l="T1" t="T2" r="T3" b="T4"/>
                <a:pathLst>
                  <a:path w="21600" h="21600">
                    <a:moveTo>
                      <a:pt x="135" y="21600"/>
                    </a:moveTo>
                    <a:cubicBezTo>
                      <a:pt x="0" y="21600"/>
                      <a:pt x="3939" y="7405"/>
                      <a:pt x="21600" y="0"/>
                    </a:cubicBezTo>
                    <a:cubicBezTo>
                      <a:pt x="21600" y="0"/>
                      <a:pt x="20513" y="14888"/>
                      <a:pt x="135" y="21600"/>
                    </a:cubicBezTo>
                    <a:close/>
                  </a:path>
                </a:pathLst>
              </a:custGeom>
              <a:solidFill>
                <a:srgbClr val="587F37"/>
              </a:solidFill>
              <a:ln cmpd="sng" cap="flat">
                <a:noFill/>
                <a:prstDash val="solid"/>
                <a:round/>
              </a:ln>
            </p:spPr>
          </p:sp>
          <p:sp>
            <p:nvSpPr>
              <p:cNvPr id="191" name="曲线"/>
              <p:cNvSpPr>
                <a:spLocks/>
              </p:cNvSpPr>
              <p:nvPr/>
            </p:nvSpPr>
            <p:spPr>
              <a:xfrm rot="0">
                <a:off x="7373691" y="3818123"/>
                <a:ext cx="209579" cy="263845"/>
              </a:xfrm>
              <a:custGeom>
                <a:gdLst>
                  <a:gd name="T1" fmla="*/ 0 w 21600"/>
                  <a:gd name="T2" fmla="*/ 0 h 21600"/>
                  <a:gd name="T3" fmla="*/ 21600 w 21600"/>
                  <a:gd name="T4" fmla="*/ 21600 h 21600"/>
                </a:gdLst>
                <a:rect l="T1" t="T2" r="T3" b="T4"/>
                <a:pathLst>
                  <a:path w="21600" h="21600">
                    <a:moveTo>
                      <a:pt x="21600" y="21600"/>
                    </a:moveTo>
                    <a:cubicBezTo>
                      <a:pt x="21600" y="21600"/>
                      <a:pt x="19117" y="7989"/>
                      <a:pt x="0" y="0"/>
                    </a:cubicBezTo>
                    <a:cubicBezTo>
                      <a:pt x="0" y="0"/>
                      <a:pt x="1489" y="13709"/>
                      <a:pt x="21600" y="21600"/>
                    </a:cubicBezTo>
                    <a:close/>
                  </a:path>
                </a:pathLst>
              </a:custGeom>
              <a:solidFill>
                <a:srgbClr val="587F37"/>
              </a:solidFill>
              <a:ln cmpd="sng" cap="flat">
                <a:noFill/>
                <a:prstDash val="solid"/>
                <a:round/>
              </a:ln>
            </p:spPr>
          </p:sp>
          <p:sp>
            <p:nvSpPr>
              <p:cNvPr id="192" name="曲线"/>
              <p:cNvSpPr>
                <a:spLocks/>
              </p:cNvSpPr>
              <p:nvPr/>
            </p:nvSpPr>
            <p:spPr>
              <a:xfrm rot="0">
                <a:off x="7583269" y="3907942"/>
                <a:ext cx="187124" cy="305948"/>
              </a:xfrm>
              <a:custGeom>
                <a:gdLst>
                  <a:gd name="T1" fmla="*/ 0 w 21600"/>
                  <a:gd name="T2" fmla="*/ 0 h 21600"/>
                  <a:gd name="T3" fmla="*/ 21600 w 21600"/>
                  <a:gd name="T4" fmla="*/ 21600 h 21600"/>
                </a:gdLst>
                <a:rect l="T1" t="T2" r="T3" b="T4"/>
                <a:pathLst>
                  <a:path w="21600" h="21600">
                    <a:moveTo>
                      <a:pt x="0" y="21600"/>
                    </a:moveTo>
                    <a:cubicBezTo>
                      <a:pt x="0" y="21600"/>
                      <a:pt x="3461" y="8163"/>
                      <a:pt x="21600" y="0"/>
                    </a:cubicBezTo>
                    <a:cubicBezTo>
                      <a:pt x="21600" y="0"/>
                      <a:pt x="19523" y="14456"/>
                      <a:pt x="0" y="21600"/>
                    </a:cubicBezTo>
                    <a:close/>
                  </a:path>
                </a:pathLst>
              </a:custGeom>
              <a:solidFill>
                <a:srgbClr val="587F37"/>
              </a:solidFill>
              <a:ln cmpd="sng" cap="flat">
                <a:noFill/>
                <a:prstDash val="solid"/>
                <a:round/>
              </a:ln>
            </p:spPr>
          </p:sp>
          <p:sp>
            <p:nvSpPr>
              <p:cNvPr id="193" name="曲线"/>
              <p:cNvSpPr>
                <a:spLocks/>
              </p:cNvSpPr>
              <p:nvPr/>
            </p:nvSpPr>
            <p:spPr>
              <a:xfrm rot="0">
                <a:off x="7370884" y="3966886"/>
                <a:ext cx="212386" cy="287235"/>
              </a:xfrm>
              <a:custGeom>
                <a:gdLst>
                  <a:gd name="T1" fmla="*/ 0 w 21600"/>
                  <a:gd name="T2" fmla="*/ 0 h 21600"/>
                  <a:gd name="T3" fmla="*/ 21600 w 21600"/>
                  <a:gd name="T4" fmla="*/ 21600 h 21600"/>
                </a:gdLst>
                <a:rect l="T1" t="T2" r="T3" b="T4"/>
                <a:pathLst>
                  <a:path w="21600" h="21600">
                    <a:moveTo>
                      <a:pt x="21600" y="21600"/>
                    </a:moveTo>
                    <a:cubicBezTo>
                      <a:pt x="21600" y="21600"/>
                      <a:pt x="17427" y="6534"/>
                      <a:pt x="0" y="0"/>
                    </a:cubicBezTo>
                    <a:cubicBezTo>
                      <a:pt x="0" y="0"/>
                      <a:pt x="3190" y="15973"/>
                      <a:pt x="21600" y="21600"/>
                    </a:cubicBezTo>
                    <a:close/>
                  </a:path>
                </a:pathLst>
              </a:custGeom>
              <a:solidFill>
                <a:srgbClr val="587F37"/>
              </a:solidFill>
              <a:ln cmpd="sng" cap="flat">
                <a:noFill/>
                <a:prstDash val="solid"/>
                <a:round/>
              </a:ln>
            </p:spPr>
          </p:sp>
          <p:sp>
            <p:nvSpPr>
              <p:cNvPr id="194" name="曲线"/>
              <p:cNvSpPr>
                <a:spLocks/>
              </p:cNvSpPr>
              <p:nvPr/>
            </p:nvSpPr>
            <p:spPr>
              <a:xfrm rot="0">
                <a:off x="7579528" y="4137169"/>
                <a:ext cx="175896" cy="207708"/>
              </a:xfrm>
              <a:custGeom>
                <a:gdLst>
                  <a:gd name="T1" fmla="*/ 0 w 21600"/>
                  <a:gd name="T2" fmla="*/ 0 h 21600"/>
                  <a:gd name="T3" fmla="*/ 21600 w 21600"/>
                  <a:gd name="T4" fmla="*/ 21600 h 21600"/>
                </a:gdLst>
                <a:rect l="T1" t="T2" r="T3" b="T4"/>
                <a:pathLst>
                  <a:path w="21600" h="21600">
                    <a:moveTo>
                      <a:pt x="0" y="21600"/>
                    </a:moveTo>
                    <a:cubicBezTo>
                      <a:pt x="0" y="21600"/>
                      <a:pt x="4290" y="7865"/>
                      <a:pt x="21600" y="0"/>
                    </a:cubicBezTo>
                    <a:cubicBezTo>
                      <a:pt x="21600" y="0"/>
                      <a:pt x="15534" y="16356"/>
                      <a:pt x="0" y="21600"/>
                    </a:cubicBezTo>
                    <a:close/>
                  </a:path>
                </a:pathLst>
              </a:custGeom>
              <a:solidFill>
                <a:srgbClr val="587F37"/>
              </a:solidFill>
              <a:ln cmpd="sng" cap="flat">
                <a:noFill/>
                <a:prstDash val="solid"/>
                <a:round/>
              </a:ln>
            </p:spPr>
          </p:sp>
          <p:sp>
            <p:nvSpPr>
              <p:cNvPr id="195" name="曲线"/>
              <p:cNvSpPr>
                <a:spLocks/>
              </p:cNvSpPr>
              <p:nvPr/>
            </p:nvSpPr>
            <p:spPr>
              <a:xfrm rot="0">
                <a:off x="7377433" y="4157753"/>
                <a:ext cx="199287" cy="220806"/>
              </a:xfrm>
              <a:custGeom>
                <a:gdLst>
                  <a:gd name="T1" fmla="*/ 0 w 21600"/>
                  <a:gd name="T2" fmla="*/ 0 h 21600"/>
                  <a:gd name="T3" fmla="*/ 21600 w 21600"/>
                  <a:gd name="T4" fmla="*/ 21600 h 21600"/>
                </a:gdLst>
                <a:rect l="T1" t="T2" r="T3" b="T4"/>
                <a:pathLst>
                  <a:path w="21600" h="21600">
                    <a:moveTo>
                      <a:pt x="21600" y="21600"/>
                    </a:moveTo>
                    <a:cubicBezTo>
                      <a:pt x="21600" y="21600"/>
                      <a:pt x="17956" y="8569"/>
                      <a:pt x="0" y="0"/>
                    </a:cubicBezTo>
                    <a:cubicBezTo>
                      <a:pt x="0" y="0"/>
                      <a:pt x="4293" y="15847"/>
                      <a:pt x="21600" y="21600"/>
                    </a:cubicBezTo>
                    <a:close/>
                  </a:path>
                </a:pathLst>
              </a:custGeom>
              <a:solidFill>
                <a:srgbClr val="DCEBBA"/>
              </a:solidFill>
              <a:ln cmpd="sng" cap="flat">
                <a:noFill/>
                <a:prstDash val="solid"/>
                <a:round/>
              </a:ln>
            </p:spPr>
          </p:sp>
          <p:sp>
            <p:nvSpPr>
              <p:cNvPr id="196" name="曲线"/>
              <p:cNvSpPr>
                <a:spLocks/>
              </p:cNvSpPr>
              <p:nvPr/>
            </p:nvSpPr>
            <p:spPr>
              <a:xfrm rot="0">
                <a:off x="7538360" y="3586089"/>
                <a:ext cx="97304" cy="1070350"/>
              </a:xfrm>
              <a:custGeom>
                <a:gdLst>
                  <a:gd name="T1" fmla="*/ 0 w 21600"/>
                  <a:gd name="T2" fmla="*/ 0 h 21600"/>
                  <a:gd name="T3" fmla="*/ 21600 w 21600"/>
                  <a:gd name="T4" fmla="*/ 21600 h 21600"/>
                </a:gdLst>
                <a:rect l="T1" t="T2" r="T3" b="T4"/>
                <a:pathLst>
                  <a:path w="21600" h="21600">
                    <a:moveTo>
                      <a:pt x="1599" y="21600"/>
                    </a:moveTo>
                    <a:cubicBezTo>
                      <a:pt x="1599" y="21600"/>
                      <a:pt x="21600" y="12137"/>
                      <a:pt x="0" y="0"/>
                    </a:cubicBezTo>
                  </a:path>
                </a:pathLst>
              </a:custGeom>
              <a:noFill/>
              <a:ln w="11100" cmpd="sng" cap="flat">
                <a:solidFill>
                  <a:srgbClr val="8CA861"/>
                </a:solidFill>
                <a:prstDash val="solid"/>
                <a:miter/>
              </a:ln>
            </p:spPr>
          </p:sp>
        </p:grpSp>
        <p:cxnSp>
          <p:nvCxnSpPr>
            <p:cNvPr id="198" name="直线连接线"/>
            <p:cNvCxnSpPr>
              <a:cxnSpLocks/>
            </p:cNvCxnSpPr>
            <p:nvPr/>
          </p:nvCxnSpPr>
          <p:spPr>
            <a:xfrm rot="0">
              <a:off x="7571561" y="4475546"/>
              <a:ext cx="1587" cy="1587"/>
            </a:xfrm>
            <a:prstGeom prst="straightConnector1"/>
            <a:noFill/>
            <a:ln w="9525" cmpd="sng" cap="flat">
              <a:solidFill>
                <a:srgbClr val="1D1D1B"/>
              </a:solidFill>
              <a:prstDash val="solid"/>
              <a:miter/>
            </a:ln>
          </p:spPr>
        </p:cxnSp>
        <p:sp>
          <p:nvSpPr>
            <p:cNvPr id="199" name="曲线"/>
            <p:cNvSpPr>
              <a:spLocks/>
            </p:cNvSpPr>
            <p:nvPr/>
          </p:nvSpPr>
          <p:spPr>
            <a:xfrm rot="0">
              <a:off x="7298436" y="4237343"/>
              <a:ext cx="210767" cy="234462"/>
            </a:xfrm>
            <a:custGeom>
              <a:gdLst>
                <a:gd name="T1" fmla="*/ 0 w 21600"/>
                <a:gd name="T2" fmla="*/ 0 h 21600"/>
                <a:gd name="T3" fmla="*/ 21600 w 21600"/>
                <a:gd name="T4" fmla="*/ 21600 h 21600"/>
              </a:gdLst>
              <a:rect l="T1" t="T2" r="T3" b="T4"/>
              <a:pathLst>
                <a:path w="21600" h="21600">
                  <a:moveTo>
                    <a:pt x="21600" y="21600"/>
                  </a:moveTo>
                  <a:cubicBezTo>
                    <a:pt x="21600" y="21600"/>
                    <a:pt x="17875" y="8586"/>
                    <a:pt x="0" y="0"/>
                  </a:cubicBezTo>
                  <a:cubicBezTo>
                    <a:pt x="0" y="0"/>
                    <a:pt x="4319" y="15965"/>
                    <a:pt x="21600" y="21600"/>
                  </a:cubicBezTo>
                  <a:close/>
                </a:path>
              </a:pathLst>
            </a:custGeom>
            <a:solidFill>
              <a:srgbClr val="668F44"/>
            </a:solidFill>
            <a:ln cmpd="sng" cap="flat">
              <a:noFill/>
              <a:prstDash val="solid"/>
              <a:round/>
            </a:ln>
          </p:spPr>
        </p:sp>
        <p:sp>
          <p:nvSpPr>
            <p:cNvPr id="200" name="曲线"/>
            <p:cNvSpPr>
              <a:spLocks/>
            </p:cNvSpPr>
            <p:nvPr/>
          </p:nvSpPr>
          <p:spPr>
            <a:xfrm rot="0">
              <a:off x="6798334" y="4032812"/>
              <a:ext cx="1408021" cy="1409268"/>
            </a:xfrm>
            <a:custGeom>
              <a:gdLst>
                <a:gd name="T1" fmla="*/ 0 w 21600"/>
                <a:gd name="T2" fmla="*/ 0 h 21600"/>
                <a:gd name="T3" fmla="*/ 21600 w 21600"/>
                <a:gd name="T4" fmla="*/ 21600 h 21600"/>
              </a:gdLst>
              <a:rect l="T1" t="T2" r="T3" b="T4"/>
              <a:pathLst>
                <a:path w="21600" h="21600">
                  <a:moveTo>
                    <a:pt x="14272" y="21600"/>
                  </a:moveTo>
                  <a:lnTo>
                    <a:pt x="1147" y="17203"/>
                  </a:lnTo>
                  <a:lnTo>
                    <a:pt x="0" y="14871"/>
                  </a:lnTo>
                  <a:lnTo>
                    <a:pt x="4993" y="0"/>
                  </a:lnTo>
                  <a:lnTo>
                    <a:pt x="21600" y="5562"/>
                  </a:lnTo>
                  <a:lnTo>
                    <a:pt x="16587" y="20453"/>
                  </a:lnTo>
                  <a:lnTo>
                    <a:pt x="14272" y="21600"/>
                  </a:lnTo>
                  <a:close/>
                </a:path>
              </a:pathLst>
            </a:custGeom>
            <a:solidFill>
              <a:schemeClr val="accent3"/>
            </a:solidFill>
            <a:ln cmpd="sng" cap="flat">
              <a:noFill/>
              <a:prstDash val="solid"/>
              <a:round/>
            </a:ln>
          </p:spPr>
        </p:sp>
        <p:sp>
          <p:nvSpPr>
            <p:cNvPr id="201" name="曲线"/>
            <p:cNvSpPr>
              <a:spLocks/>
            </p:cNvSpPr>
            <p:nvPr/>
          </p:nvSpPr>
          <p:spPr>
            <a:xfrm rot="0">
              <a:off x="7244811" y="4478041"/>
              <a:ext cx="540012" cy="516316"/>
            </a:xfrm>
            <a:custGeom>
              <a:gdLst>
                <a:gd name="T1" fmla="*/ 0 w 21600"/>
                <a:gd name="T2" fmla="*/ 0 h 21600"/>
                <a:gd name="T3" fmla="*/ 21600 w 21600"/>
                <a:gd name="T4" fmla="*/ 21600 h 21600"/>
              </a:gdLst>
              <a:rect l="T1" t="T2" r="T3" b="T4"/>
              <a:pathLst>
                <a:path w="21600" h="21600">
                  <a:moveTo>
                    <a:pt x="11090" y="6814"/>
                  </a:moveTo>
                  <a:cubicBezTo>
                    <a:pt x="8709" y="0"/>
                    <a:pt x="1567" y="1642"/>
                    <a:pt x="812" y="7240"/>
                  </a:cubicBezTo>
                  <a:cubicBezTo>
                    <a:pt x="0" y="12899"/>
                    <a:pt x="6329" y="21600"/>
                    <a:pt x="6329" y="21600"/>
                  </a:cubicBezTo>
                  <a:cubicBezTo>
                    <a:pt x="6329" y="21600"/>
                    <a:pt x="16374" y="18679"/>
                    <a:pt x="18987" y="13690"/>
                  </a:cubicBezTo>
                  <a:cubicBezTo>
                    <a:pt x="21600" y="8700"/>
                    <a:pt x="16896" y="2920"/>
                    <a:pt x="11090" y="6814"/>
                  </a:cubicBezTo>
                  <a:close/>
                </a:path>
              </a:pathLst>
            </a:custGeom>
            <a:solidFill>
              <a:schemeClr val="accent4"/>
            </a:solidFill>
            <a:ln cmpd="sng" cap="flat">
              <a:noFill/>
              <a:prstDash val="solid"/>
              <a:round/>
            </a:ln>
          </p:spPr>
        </p:sp>
        <p:sp>
          <p:nvSpPr>
            <p:cNvPr id="202" name="曲线"/>
            <p:cNvSpPr>
              <a:spLocks/>
            </p:cNvSpPr>
            <p:nvPr/>
          </p:nvSpPr>
          <p:spPr>
            <a:xfrm rot="0">
              <a:off x="7060234" y="4666359"/>
              <a:ext cx="1055081" cy="775721"/>
            </a:xfrm>
            <a:custGeom>
              <a:gdLst>
                <a:gd name="T1" fmla="*/ 0 w 21600"/>
                <a:gd name="T2" fmla="*/ 0 h 21600"/>
                <a:gd name="T3" fmla="*/ 21600 w 21600"/>
                <a:gd name="T4" fmla="*/ 21600 h 21600"/>
              </a:gdLst>
              <a:rect l="T1" t="T2" r="T3" b="T4"/>
              <a:pathLst>
                <a:path w="21600" h="21600">
                  <a:moveTo>
                    <a:pt x="13685" y="21600"/>
                  </a:moveTo>
                  <a:cubicBezTo>
                    <a:pt x="16780" y="19496"/>
                    <a:pt x="16780" y="19496"/>
                    <a:pt x="16780" y="19496"/>
                  </a:cubicBezTo>
                  <a:cubicBezTo>
                    <a:pt x="21600" y="0"/>
                    <a:pt x="21600" y="0"/>
                    <a:pt x="21600" y="0"/>
                  </a:cubicBezTo>
                  <a:cubicBezTo>
                    <a:pt x="15441" y="16139"/>
                    <a:pt x="2380" y="15573"/>
                    <a:pt x="0" y="15330"/>
                  </a:cubicBezTo>
                  <a:lnTo>
                    <a:pt x="13685" y="21600"/>
                  </a:lnTo>
                  <a:close/>
                </a:path>
              </a:pathLst>
            </a:custGeom>
            <a:solidFill>
              <a:srgbClr val="351B06">
                <a:alpha val="20000"/>
              </a:srgbClr>
            </a:solidFill>
            <a:ln cmpd="sng" cap="flat">
              <a:noFill/>
              <a:prstDash val="solid"/>
              <a:round/>
            </a:ln>
          </p:spPr>
        </p:sp>
        <p:cxnSp>
          <p:nvCxnSpPr>
            <p:cNvPr id="203" name="直线连接线"/>
            <p:cNvCxnSpPr>
              <a:cxnSpLocks/>
            </p:cNvCxnSpPr>
            <p:nvPr/>
          </p:nvCxnSpPr>
          <p:spPr>
            <a:xfrm rot="0">
              <a:off x="7072705" y="4183715"/>
              <a:ext cx="1082478" cy="362947"/>
            </a:xfrm>
            <a:prstGeom prst="straightConnector1"/>
            <a:noFill/>
            <a:ln w="9525" cmpd="sng" cap="flat">
              <a:solidFill>
                <a:srgbClr val="FDF8E8"/>
              </a:solidFill>
              <a:prstDash val="solid"/>
              <a:miter/>
            </a:ln>
          </p:spPr>
        </p:cxnSp>
        <p:sp>
          <p:nvSpPr>
            <p:cNvPr id="204" name="曲线"/>
            <p:cNvSpPr>
              <a:spLocks/>
            </p:cNvSpPr>
            <p:nvPr/>
          </p:nvSpPr>
          <p:spPr>
            <a:xfrm rot="0">
              <a:off x="7221114" y="4115123"/>
              <a:ext cx="107254" cy="107254"/>
            </a:xfrm>
            <a:custGeom>
              <a:gdLst>
                <a:gd name="T1" fmla="*/ 0 w 21600"/>
                <a:gd name="T2" fmla="*/ 0 h 21600"/>
                <a:gd name="T3" fmla="*/ 21600 w 21600"/>
                <a:gd name="T4" fmla="*/ 21600 h 21600"/>
              </a:gdLst>
              <a:rect l="T1" t="T2" r="T3" b="T4"/>
              <a:pathLst>
                <a:path w="21600" h="21600">
                  <a:moveTo>
                    <a:pt x="16074" y="21600"/>
                  </a:moveTo>
                  <a:lnTo>
                    <a:pt x="0" y="16325"/>
                  </a:lnTo>
                  <a:lnTo>
                    <a:pt x="5274" y="0"/>
                  </a:lnTo>
                  <a:lnTo>
                    <a:pt x="21600" y="5525"/>
                  </a:lnTo>
                  <a:lnTo>
                    <a:pt x="16074" y="21600"/>
                  </a:lnTo>
                  <a:close/>
                </a:path>
              </a:pathLst>
            </a:custGeom>
            <a:noFill/>
            <a:ln w="9525" cmpd="sng" cap="flat">
              <a:solidFill>
                <a:srgbClr val="FDF8E8"/>
              </a:solidFill>
              <a:prstDash val="solid"/>
              <a:miter/>
            </a:ln>
          </p:spPr>
        </p:sp>
        <p:sp>
          <p:nvSpPr>
            <p:cNvPr id="205" name="曲线"/>
            <p:cNvSpPr>
              <a:spLocks/>
            </p:cNvSpPr>
            <p:nvPr/>
          </p:nvSpPr>
          <p:spPr>
            <a:xfrm rot="0">
              <a:off x="7949444" y="4360809"/>
              <a:ext cx="107254" cy="107254"/>
            </a:xfrm>
            <a:custGeom>
              <a:gdLst>
                <a:gd name="T1" fmla="*/ 0 w 21600"/>
                <a:gd name="T2" fmla="*/ 0 h 21600"/>
                <a:gd name="T3" fmla="*/ 21600 w 21600"/>
                <a:gd name="T4" fmla="*/ 21600 h 21600"/>
              </a:gdLst>
              <a:rect l="T1" t="T2" r="T3" b="T4"/>
              <a:pathLst>
                <a:path w="21600" h="21600">
                  <a:moveTo>
                    <a:pt x="16074" y="21600"/>
                  </a:moveTo>
                  <a:lnTo>
                    <a:pt x="0" y="16074"/>
                  </a:lnTo>
                  <a:lnTo>
                    <a:pt x="5274" y="0"/>
                  </a:lnTo>
                  <a:lnTo>
                    <a:pt x="21600" y="5274"/>
                  </a:lnTo>
                  <a:lnTo>
                    <a:pt x="16074" y="21600"/>
                  </a:lnTo>
                  <a:close/>
                </a:path>
              </a:pathLst>
            </a:custGeom>
            <a:noFill/>
            <a:ln w="9525" cmpd="sng" cap="flat">
              <a:solidFill>
                <a:srgbClr val="FDF8E8"/>
              </a:solidFill>
              <a:prstDash val="solid"/>
              <a:miter/>
            </a:ln>
          </p:spPr>
        </p:sp>
        <p:cxnSp>
          <p:nvCxnSpPr>
            <p:cNvPr id="206" name="直线连接线"/>
            <p:cNvCxnSpPr>
              <a:cxnSpLocks/>
            </p:cNvCxnSpPr>
            <p:nvPr/>
          </p:nvCxnSpPr>
          <p:spPr>
            <a:xfrm rot="0">
              <a:off x="7247305" y="4115123"/>
              <a:ext cx="53734" cy="107234"/>
            </a:xfrm>
            <a:prstGeom prst="straightConnector1"/>
            <a:noFill/>
            <a:ln w="9525" cmpd="sng" cap="flat">
              <a:solidFill>
                <a:srgbClr val="FDF8E8"/>
              </a:solidFill>
              <a:prstDash val="solid"/>
              <a:miter/>
            </a:ln>
          </p:spPr>
        </p:cxnSp>
        <p:cxnSp>
          <p:nvCxnSpPr>
            <p:cNvPr id="207" name="直线连接线"/>
            <p:cNvCxnSpPr>
              <a:cxnSpLocks/>
            </p:cNvCxnSpPr>
            <p:nvPr/>
          </p:nvCxnSpPr>
          <p:spPr>
            <a:xfrm flipH="1" rot="21600000">
              <a:off x="7221134" y="4142560"/>
              <a:ext cx="107234" cy="53734"/>
            </a:xfrm>
            <a:prstGeom prst="straightConnector1"/>
            <a:noFill/>
            <a:ln w="9525" cmpd="sng" cap="flat">
              <a:solidFill>
                <a:srgbClr val="FDF8E8"/>
              </a:solidFill>
              <a:prstDash val="solid"/>
              <a:miter/>
            </a:ln>
          </p:spPr>
        </p:cxnSp>
        <p:cxnSp>
          <p:nvCxnSpPr>
            <p:cNvPr id="208" name="直线连接线"/>
            <p:cNvCxnSpPr>
              <a:cxnSpLocks/>
            </p:cNvCxnSpPr>
            <p:nvPr/>
          </p:nvCxnSpPr>
          <p:spPr>
            <a:xfrm rot="0">
              <a:off x="7975635" y="4360809"/>
              <a:ext cx="53734" cy="107234"/>
            </a:xfrm>
            <a:prstGeom prst="straightConnector1"/>
            <a:noFill/>
            <a:ln w="9525" cmpd="sng" cap="flat">
              <a:solidFill>
                <a:srgbClr val="FDF8E8"/>
              </a:solidFill>
              <a:prstDash val="solid"/>
              <a:miter/>
            </a:ln>
          </p:spPr>
        </p:cxnSp>
        <p:cxnSp>
          <p:nvCxnSpPr>
            <p:cNvPr id="209" name="直线连接线"/>
            <p:cNvCxnSpPr>
              <a:cxnSpLocks/>
            </p:cNvCxnSpPr>
            <p:nvPr/>
          </p:nvCxnSpPr>
          <p:spPr>
            <a:xfrm flipH="1" rot="21600000">
              <a:off x="7949464" y="4386999"/>
              <a:ext cx="107234" cy="53735"/>
            </a:xfrm>
            <a:prstGeom prst="straightConnector1"/>
            <a:noFill/>
            <a:ln w="9525" cmpd="sng" cap="flat">
              <a:solidFill>
                <a:srgbClr val="FDF8E8"/>
              </a:solidFill>
              <a:prstDash val="solid"/>
              <a:miter/>
            </a:ln>
          </p:spPr>
        </p:cxnSp>
      </p:grpSp>
      <p:sp>
        <p:nvSpPr>
          <p:cNvPr id="211" name="矩形"/>
          <p:cNvSpPr>
            <a:spLocks/>
          </p:cNvSpPr>
          <p:nvPr/>
        </p:nvSpPr>
        <p:spPr>
          <a:xfrm rot="0">
            <a:off x="1721196" y="1559314"/>
            <a:ext cx="4661582"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C06000"/>
                </a:solidFill>
                <a:latin typeface="Arial" pitchFamily="0" charset="0"/>
                <a:ea typeface="Arial" pitchFamily="0" charset="0"/>
                <a:cs typeface="Arial" pitchFamily="0" charset="0"/>
                <a:sym typeface="Arial" pitchFamily="0" charset="0"/>
              </a:rPr>
              <a:t>Team ID            :</a:t>
            </a: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LTVIP2025TMID</a:t>
            </a:r>
            <a:r>
              <a:rPr lang="en-US" altLang="zh-CN" sz="2000" b="1" i="0" u="none" strike="noStrike" kern="0" cap="none" spc="0" baseline="0">
                <a:solidFill>
                  <a:srgbClr val="000000"/>
                </a:solidFill>
                <a:latin typeface="Arial" pitchFamily="0" charset="0"/>
                <a:ea typeface="Arial" pitchFamily="0" charset="0"/>
                <a:cs typeface="Arial" pitchFamily="0" charset="0"/>
              </a:rPr>
              <a:t>34776</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C06000"/>
                </a:solidFill>
                <a:latin typeface="Arial" pitchFamily="0" charset="0"/>
                <a:ea typeface="Arial" pitchFamily="0" charset="0"/>
                <a:cs typeface="Arial" pitchFamily="0" charset="0"/>
                <a:sym typeface="Arial" pitchFamily="0" charset="0"/>
              </a:rPr>
              <a:t>Team Size         :</a:t>
            </a: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4</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C06000"/>
                </a:solidFill>
                <a:latin typeface="Arial" pitchFamily="0" charset="0"/>
                <a:ea typeface="Arial" pitchFamily="0" charset="0"/>
                <a:cs typeface="Arial" pitchFamily="0" charset="0"/>
                <a:sym typeface="Arial" pitchFamily="0" charset="0"/>
              </a:rPr>
              <a:t>Team Leader     : </a:t>
            </a:r>
            <a:r>
              <a:rPr lang="en-US" altLang="zh-CN" sz="2000" b="1" i="0" u="none" strike="noStrike" kern="0" cap="none" spc="0" baseline="0">
                <a:solidFill>
                  <a:srgbClr val="C06000"/>
                </a:solidFill>
                <a:latin typeface="Arial" pitchFamily="0" charset="0"/>
                <a:ea typeface="Arial" pitchFamily="0" charset="0"/>
                <a:cs typeface="Arial" pitchFamily="0" charset="0"/>
              </a:rPr>
              <a:t>Hayath Muhammad Zaid Khan</a:t>
            </a:r>
            <a:endPar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C06000"/>
                </a:solidFill>
                <a:latin typeface="Arial" pitchFamily="0" charset="0"/>
                <a:ea typeface="Arial" pitchFamily="0" charset="0"/>
                <a:cs typeface="Arial" pitchFamily="0" charset="0"/>
                <a:sym typeface="Arial" pitchFamily="0" charset="0"/>
              </a:rPr>
              <a:t>Team members :</a:t>
            </a:r>
            <a:r>
              <a:rPr lang="en-US" altLang="zh-CN" sz="2000" b="1" i="0" u="none" strike="noStrike" kern="0" cap="none" spc="0" baseline="0">
                <a:solidFill>
                  <a:srgbClr val="C06000"/>
                </a:solidFill>
                <a:latin typeface="Arial" pitchFamily="0" charset="0"/>
                <a:ea typeface="Arial" pitchFamily="0" charset="0"/>
                <a:cs typeface="Arial" pitchFamily="0" charset="0"/>
              </a:rPr>
              <a:t> Jashwitha RV,Manish K,K Ramya </a:t>
            </a:r>
            <a:endParaRPr lang="zh-CN" altLang="en-US" sz="2000" b="1" i="0" u="none" strike="noStrike" kern="0" cap="none" spc="0" baseline="0">
              <a:solidFill>
                <a:srgbClr val="C06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9771012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756" name="文本框"/>
          <p:cNvSpPr>
            <a:spLocks noGrp="1"/>
          </p:cNvSpPr>
          <p:nvPr>
            <p:ph type="title"/>
          </p:nvPr>
        </p:nvSpPr>
        <p:spPr>
          <a:xfrm rot="0">
            <a:off x="715099" y="445025"/>
            <a:ext cx="3856900" cy="572700"/>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Sample Outcome:</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757" name="文本框"/>
          <p:cNvSpPr>
            <a:spLocks noGrp="1"/>
          </p:cNvSpPr>
          <p:nvPr>
            <p:ph type="subTitle" idx="1"/>
          </p:nvPr>
        </p:nvSpPr>
        <p:spPr>
          <a:xfrm rot="0">
            <a:off x="1876100" y="1017725"/>
            <a:ext cx="5391899" cy="35907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Clr>
                <a:srgbClr val="587F37"/>
              </a:buClr>
              <a:buSzPts val="1400"/>
              <a:buFont typeface="Arial" pitchFamily="0" charset="0"/>
              <a:buChar char="●"/>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pic>
        <p:nvPicPr>
          <p:cNvPr id="758" name="图片"/>
          <p:cNvPicPr>
            <a:picLocks noChangeAspect="1"/>
          </p:cNvPicPr>
          <p:nvPr/>
        </p:nvPicPr>
        <p:blipFill>
          <a:blip r:embed="rId1" cstate="print"/>
          <a:stretch>
            <a:fillRect/>
          </a:stretch>
        </p:blipFill>
        <p:spPr>
          <a:xfrm rot="0">
            <a:off x="1955341" y="1017725"/>
            <a:ext cx="5233316" cy="3970990"/>
          </a:xfrm>
          <a:prstGeom prst="rect"/>
          <a:noFill/>
          <a:ln w="12700" cmpd="sng" cap="flat">
            <a:noFill/>
            <a:prstDash val="solid"/>
            <a:miter/>
          </a:ln>
        </p:spPr>
      </p:pic>
    </p:spTree>
    <p:extLst>
      <p:ext uri="{BB962C8B-B14F-4D97-AF65-F5344CB8AC3E}">
        <p14:creationId xmlns:p14="http://schemas.microsoft.com/office/powerpoint/2010/main" val="1788480912"/>
      </p:ext>
    </p:extLst>
  </p:cSld>
  <p:clrMapOvr>
    <a:masterClrMapping/>
  </p:clrMapOvr>
</p:sld>
</file>

<file path=ppt/slides/slide11.xml><?xml version="1.0" encoding="UTF-8" standalone="yes"?>
<p:sld xmlns:p="http://schemas.openxmlformats.org/presentationml/2006/main" xmlns:r="http://schemas.openxmlformats.org/officeDocument/2006/relationships" xmlns:a="http://schemas.openxmlformats.org/drawingml/2006/main"><p:cSld><p:bg><p:bgPr><a:solidFill><a:srgbClr val="DCEBBA"/></a:solidFill></p:bgPr></p:bg><p:spTree><p:nvGrpSpPr><p:cNvPr id="1" name=""/><p:cNvGrpSpPr/><p:nvPr/></p:nvGrpSpPr><p:grpSpPr><a:xfrm><a:off x="0" y="0"/><a:ext cx="0" cy="0"/><a:chOff x="0" y="0"/><a:chExt cx="0" cy="0"/></a:xfrm></p:grpSpPr><p:sp><p:nvSpPr><p:cNvPr id="759" name="文本框"/><p:cNvSpPr><a:spLocks noGrp="1"/></p:cNvSpPr><p:nvPr><p:ph type="title"/></p:nvPr></p:nvSpPr><p:spPr><a:xfrm rot="0"><a:off x="715099" y="445025"/><a:ext cx="3803560" cy="572700"/></a:xfrm><a:prstGeom prst="rect"/><a:noFill/><a:ln w="12700" cmpd="sng" cap="flat"><a:noFill/><a:prstDash val="solid"/><a:round/></a:ln></p:spPr><p:txBody><a:bodyPr vert="horz" wrap="square" lIns="91440" tIns="45720" rIns="91440" bIns="45720" anchor="t" anchorCtr="0"><a:prstTxWarp prst="textNoShape"/></a:bodyPr><a:lstStyle/><a:p><a:pPr marL="0" indent="0" algn="ctr"><a:lnSpc><a:spcPct val="100000"/></a:lnSpc><a:spcBef><a:spcPts val="0"/></a:spcBef><a:spcAft><a:spcPts val="0"/></a:spcAft><a:buNone/></a:pPr><a:r><a:rPr lang="zh-CN" altLang="en-US" sz="2800" b="0" i="0" u="none" strike="noStrike" kern="0" cap="none" spc="0" baseline="0"><a:solidFill><a:srgbClr val="000000"/></a:solidFill><a:latin typeface="Sora ExtraBold" pitchFamily="0" charset="0"/><a:ea typeface="Sora ExtraBold" pitchFamily="0" charset="0"/><a:cs typeface="Sora ExtraBold" pitchFamily="0" charset="0"/><a:sym typeface="Sora ExtraBold" pitchFamily="0" charset="0"/></a:rPr><a:t>&#55357;&#56960;</a:t></a:r><a:r><a:rPr lang="en-US" altLang="zh-CN" sz="2800" b="0" i="0" u="none" strike="noStrike" kern="0" cap="none" spc="0" baseline="0"><a:solidFill><a:srgbClr val="000000"/></a:solidFill><a:latin typeface="Sora ExtraBold" pitchFamily="0" charset="0"/><a:ea typeface="Sora ExtraBold" pitchFamily="0" charset="0"/><a:cs typeface="Sora ExtraBold" pitchFamily="0" charset="0"/><a:sym typeface="Sora ExtraBold" pitchFamily="0" charset="0"/></a:rPr><a:t>Use Cases:</a:t></a:r><a:endParaRPr lang="zh-CN" altLang="en-US" sz="2800" b="0" i="0" u="none" strike="noStrike" kern="0" cap="none" spc="0" baseline="0"><a:solidFill><a:srgbClr val="000000"/></a:solidFill><a:latin typeface="Sora ExtraBold" pitchFamily="0" charset="0"/><a:ea typeface="Sora ExtraBold" pitchFamily="0" charset="0"/><a:cs typeface="Sora ExtraBold" pitchFamily="0" charset="0"/><a:sym typeface="Sora ExtraBold" pitchFamily="0" charset="0"/></a:endParaRPr></a:p></p:txBody></p:sp><p:sp><p:nvSpPr><p:cNvPr id="760" name="文本框"/><p:cNvSpPr><a:spLocks noGrp="1"/></p:cNvSpPr><p:nvPr><p:ph type="subTitle" idx="1"/></p:nvPr></p:nvSpPr><p:spPr><a:xfrm rot="0"><a:off x="1228350" y="1253945"/><a:ext cx="5391899" cy="3590700"/></a:xfrm><a:prstGeom prst="rect"/><a:noFill/><a:ln w="12700" cmpd="sng" cap="flat"><a:noFill/><a:prstDash val="solid"/><a:round/></a:ln></p:spPr><p:txBody><a:bodyPr vert="horz" wrap="square" lIns="91440" tIns="45720" rIns="91440" bIns="45720" anchor="t" anchorCtr="0"><a:prstTxWarp prst="textNoShape"/></a:bodyPr><a:lstStyle/><a:p><a:pPr marL="0" indent="0" algn="l"><a:lnSpc><a:spcPct val="150000"/></a:lnSpc><a:spcBef><a:spcPts val="0"/></a:spcBef><a:spcAft><a:spcPts val="0"/></a:spcAft><a:buClr><a:srgbClr val="587F37"/></a:buClr><a:buSzPts val="1400"/><a:buFont typeface="Arial" pitchFamily="0" charset="0"/><a:buChar char="●"/></a:pPr><a:r><a:rPr lang="zh-CN" altLang="en-US"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&#55357;&#56785;️ </a:t></a:r><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Smart Waste Bins</a:t></a:r><a:endP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endParaRPr></a:p><a:p><a:pPr marL="0" indent="0" algn="l"><a:lnSpc><a:spcPct val="150000"/></a:lnSpc><a:spcBef><a:spcPts val="0"/></a:spcBef><a:spcAft><a:spcPts val="0"/></a:spcAft><a:buClr><a:srgbClr val="587F37"/></a:buClr><a:buSzPts val="1400"/><a:buFont typeface="Arial" pitchFamily="0" charset="0"/><a:buChar char="●"/></a:pPr><a:r><a:rPr lang="zh-CN" altLang="en-US"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&#55358;&#56598;</a:t></a:r><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Automatically identify the type of waste dropped into bins and segregate it using robotic arms or separate compartments.</a:t></a:r><a:endP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endParaRPr></a:p><a:p><a:pPr marL="0" indent="0" algn="l"><a:lnSpc><a:spcPct val="150000"/></a:lnSpc><a:spcBef><a:spcPts val="0"/></a:spcBef><a:spcAft><a:spcPts val="0"/></a:spcAft><a:buClr><a:srgbClr val="587F37"/></a:buClr><a:buSzPts val="1400"/><a:buFont typeface="Arial" pitchFamily="0" charset="0"/><a:buChar char="●"/></a:pPr><a:r><a:rPr lang="zh-CN" altLang="en-US"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&#55357;&#56580;</a:t></a:r><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Recycling Centers</a:t></a:r><a:endP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endParaRPr></a:p><a:p><a:pPr marL="0" indent="0" algn="l"><a:lnSpc><a:spcPct val="150000"/></a:lnSpc><a:spcBef><a:spcPts val="0"/></a:spcBef><a:spcAft><a:spcPts val="0"/></a:spcAft><a:buClr><a:srgbClr val="587F37"/></a:buClr><a:buSzPts val="1400"/><a:buFont typeface="Arial" pitchFamily="0" charset="0"/><a:buChar char="●"/></a:pPr><a:r><a:rPr lang="zh-CN" altLang="en-US"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&#55358;&#56766;</a:t></a:r><a:r><a:rPr lang="en-US" altLang="zh-CN"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Accelerate the sorting process by classifying waste on conveyor belts using camera feeds</a:t></a:r><a:endParaRPr lang="zh-CN" altLang="en-US" sz="1600" b="0" i="0" u="none" strike="noStrike" kern="0" cap="none" spc="0" baseline="0"><a:solidFill><a:srgbClr val="000000"/></a:solidFill><a:latin typeface="Arial" pitchFamily="0" charset="0"/><a:ea typeface="Albert Sans" pitchFamily="0" charset="0"/><a:cs typeface="Albert Sans" pitchFamily="0" charset="0"/><a:sym typeface="Albert Sans" pitchFamily="0" charset="0"/></a:endParaRPr></a:p></p:txBody></p:sp></p:spTree><p:extLst><p:ext uri="{BB962C8B-B14F-4D97-AF65-F5344CB8AC3E}"><p14:creationId xmlns:p14="http://schemas.microsoft.com/office/powerpoint/2010/main" val="903340595"/></p:ext></p:extLst></p:cSld><p:clrMapOvr><a:masterClrMapping/></p:clrMapOvr></p:sld>
</file>

<file path=ppt/slides/slide12.xml><?xml version="1.0" encoding="UTF-8" standalone="yes"?>
<p:sld xmlns:p="http://schemas.openxmlformats.org/presentationml/2006/main" xmlns:r="http://schemas.openxmlformats.org/officeDocument/2006/relationships" xmlns:a="http://schemas.openxmlformats.org/drawingml/2006/main"><p:cSld><p:bg><p:bgPr><a:solidFill><a:srgbClr val="DCEBBA"/></a:solidFill></p:bgPr></p:bg><p:spTree><p:nvGrpSpPr><p:cNvPr id="1" name=""/><p:cNvGrpSpPr/><p:nvPr/></p:nvGrpSpPr><p:grpSpPr><a:xfrm><a:off x="0" y="0"/><a:ext cx="0" cy="0"/><a:chOff x="0" y="0"/><a:chExt cx="0" cy="0"/></a:xfrm></p:grpSpPr><p:sp><p:nvSpPr><p:cNvPr id="761" name="文本框"/><p:cNvSpPr><a:spLocks noGrp="1"/></p:cNvSpPr><p:nvPr><p:ph type="title"/></p:nvPr></p:nvSpPr><p:spPr><a:xfrm rot="0"><a:off x="1016089" y="214811"/><a:ext cx="4329339" cy="567497"/></a:xfrm><a:prstGeom prst="rect"/><a:noFill/><a:ln w="12700" cmpd="sng" cap="flat"><a:noFill/><a:prstDash val="solid"/><a:round/></a:ln></p:spPr><p:txBody><a:bodyPr vert="horz" wrap="square" lIns="91440" tIns="45720" rIns="91440" bIns="45720" anchor="t" anchorCtr="0"><a:prstTxWarp prst="textNoShape"/></a:bodyPr><a:lstStyle/><a:p><a:pPr marL="0" indent="0" algn="ctr"><a:lnSpc><a:spcPct val="100000"/></a:lnSpc><a:spcBef><a:spcPts val="0"/></a:spcBef><a:spcAft><a:spcPts val="0"/></a:spcAft><a:buNone/></a:pPr><a:r><a:rPr lang="en-US" altLang="zh-CN" sz="2800" b="0" i="0" u="none" strike="noStrike" kern="0" cap="none" spc="0" baseline="0"><a:solidFill><a:srgbClr val="000000"/></a:solidFill><a:latin typeface="Sora ExtraBold" pitchFamily="0" charset="0"/><a:ea typeface="Sora ExtraBold" pitchFamily="0" charset="0"/><a:cs typeface="Sora ExtraBold" pitchFamily="0" charset="0"/><a:sym typeface="Sora ExtraBold" pitchFamily="0" charset="0"/></a:rPr><a:t>How will it work?</a:t></a:r><a:endParaRPr lang="zh-CN" altLang="en-US" sz="2800" b="0" i="0" u="none" strike="noStrike" kern="0" cap="none" spc="0" baseline="0"><a:solidFill><a:srgbClr val="000000"/></a:solidFill><a:latin typeface="Sora ExtraBold" pitchFamily="0" charset="0"/><a:ea typeface="Sora ExtraBold" pitchFamily="0" charset="0"/><a:cs typeface="Sora ExtraBold" pitchFamily="0" charset="0"/><a:sym typeface="Sora ExtraBold" pitchFamily="0" charset="0"/></a:endParaRPr></a:p></p:txBody></p:sp><p:sp><p:nvSpPr><p:cNvPr id="762" name="文本框"/><p:cNvSpPr><a:spLocks noGrp="1"/></p:cNvSpPr><p:nvPr><p:ph type="subTitle" idx="1"/></p:nvPr></p:nvSpPr><p:spPr><a:xfrm rot="0"><a:off x="1363980" y="920456"/><a:ext cx="7726681" cy="3663314"/></a:xfrm><a:prstGeom prst="rect"/><a:noFill/><a:ln w="12700" cmpd="sng" cap="flat"><a:noFill/><a:prstDash val="solid"/><a:round/></a:ln></p:spPr><p:txBody><a:bodyPr vert="horz" wrap="square" lIns="91440" tIns="45720" rIns="91440" bIns="45720" anchor="ctr" anchorCtr="0"><a:prstTxWarp prst="textNoShape"/><a:spAutoFit/></a:bodyPr><a:lstStyle/><a:p><a:pPr marL="0" indent="0" algn="l" eaLnBrk="0" fontAlgn="base" latinLnBrk="0" hangingPunct="0"><a:lnSpc><a:spcPct val="100000"/></a:lnSpc><a:spcBef><a:spcPts val="0"/></a:spcBef><a:spcAft><a:spcPts val="0"/></a:spcAft><a:buSzPts val="1400"/><a:buChar char="•"/></a:pPr><a:r><a:rPr lang="zh-CN" altLang="en-US"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&#55357;&#56764;️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User Uploads Image</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The user opens the webpage and clicks the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Upload</a:t></a: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button.</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They select an image of waste (e.g., plastic bottle, food wrapper, etc.).</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zh-CN" altLang="en-US"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&#55357;&#56548;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Image is Sent to the Model</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Once uploaded, the image is either:</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lvl="1" marL="45720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rial" pitchFamily="0" charset="0"/><a:cs typeface="Lucida Sans"/></a:rPr><a:t>Sent to the </a:t></a:r><a:r><a:rPr lang="en-US" altLang="zh-CN" sz="1600" b="1" i="0" u="none" strike="noStrike" kern="0" cap="none" spc="0" baseline="0"><a:solidFill><a:schemeClr val="tx1"/></a:solidFill><a:latin typeface="Arial" pitchFamily="0" charset="0"/><a:ea typeface="Arial" pitchFamily="0" charset="0"/><a:cs typeface="Lucida Sans"/></a:rPr><a:t>backend (Flask/Django)</a:t></a:r><a:r><a:rPr lang="en-US" altLang="zh-CN" sz="1600" b="0" i="0" u="none" strike="noStrike" kern="0" cap="none" spc="0" baseline="0"><a:solidFill><a:schemeClr val="tx1"/></a:solidFill><a:latin typeface="Arial" pitchFamily="0" charset="0"/><a:ea typeface="Arial" pitchFamily="0" charset="0"/><a:cs typeface="Lucida Sans"/></a:rPr><a:t> where the ML model is hosted</a:t></a:r><a:endParaRPr lang="en-US" altLang="zh-CN" sz="1600" b="0" i="0" u="none" strike="noStrike" kern="0" cap="none" spc="0" baseline="0"><a:solidFill><a:schemeClr val="tx1"/></a:solidFill><a:latin typeface="Arial" pitchFamily="0" charset="0"/><a:ea typeface="Arial" pitchFamily="0" charset="0"/><a:cs typeface="Lucida Sans"/></a:endParaRPr></a:p><a:p><a:pPr lvl="1" marL="45720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rial" pitchFamily="0" charset="0"/><a:cs typeface="Lucida Sans"/></a:rPr><a:t>Or processed directly in-browser (if using client-side inference like TensorFlow.js)</a:t></a:r><a:endParaRPr lang="en-US" altLang="zh-CN" sz="1600" b="0" i="0" u="none" strike="noStrike" kern="0" cap="none" spc="0" baseline="0"><a:solidFill><a:schemeClr val="tx1"/></a:solidFill><a:latin typeface="Arial" pitchFamily="0" charset="0"/><a:ea typeface="Arial" pitchFamily="0" charset="0"/><a:cs typeface="Lucida Sans"/></a:endParaRPr></a:p><a:p><a:pPr marL="0" indent="0" algn="l" eaLnBrk="0" fontAlgn="base" latinLnBrk="0" hangingPunct="0"><a:lnSpc><a:spcPct val="100000"/></a:lnSpc><a:spcBef><a:spcPts val="0"/></a:spcBef><a:spcAft><a:spcPts val="0"/></a:spcAft><a:buSzPts val="1400"/><a:buChar char="•"/></a:pPr><a:r><a:rPr lang="zh-CN" altLang="en-US"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&#55358;&#56800;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Model Processes the Image</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The model checks the image and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predicts</a:t></a: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whether it is:</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lvl="1" marL="45720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rial" pitchFamily="0" charset="0"/><a:cs typeface="Lucida Sans"/></a:rPr><a:t>♻️ </a:t></a:r><a:r><a:rPr lang="en-US" altLang="zh-CN" sz="1600" b="1" i="0" u="none" strike="noStrike" kern="0" cap="none" spc="0" baseline="0"><a:solidFill><a:schemeClr val="tx1"/></a:solidFill><a:latin typeface="Arial" pitchFamily="0" charset="0"/><a:ea typeface="Arial" pitchFamily="0" charset="0"/><a:cs typeface="Lucida Sans"/></a:rPr><a:t>Recyclable</a:t></a:r><a:endParaRPr lang="en-US" altLang="zh-CN" sz="1600" b="0" i="0" u="none" strike="noStrike" kern="0" cap="none" spc="0" baseline="0"><a:solidFill><a:schemeClr val="tx1"/></a:solidFill><a:latin typeface="Arial" pitchFamily="0" charset="0"/><a:ea typeface="Arial" pitchFamily="0" charset="0"/><a:cs typeface="Lucida Sans"/></a:endParaRPr></a:p><a:p><a:pPr lvl="1" marL="457200" indent="0" algn="l" eaLnBrk="0" fontAlgn="base" latinLnBrk="0" hangingPunct="0"><a:lnSpc><a:spcPct val="100000"/></a:lnSpc><a:spcBef><a:spcPts val="0"/></a:spcBef><a:spcAft><a:spcPts val="0"/></a:spcAft><a:buSzPts val="1400"/><a:buChar char="•"/></a:pPr><a:r><a:rPr lang="zh-CN" altLang="en-US" sz="1600" b="0" i="0" u="none" strike="noStrike" kern="0" cap="none" spc="0" baseline="0"><a:solidFill><a:schemeClr val="tx1"/></a:solidFill><a:latin typeface="Arial" pitchFamily="0" charset="0"/><a:ea typeface="Arial" pitchFamily="0" charset="0"/><a:cs typeface="Lucida Sans"/></a:rPr><a:t>&#55357;&#57007; </a:t></a:r><a:r><a:rPr lang="en-US" altLang="zh-CN" sz="1600" b="1" i="0" u="none" strike="noStrike" kern="0" cap="none" spc="0" baseline="0"><a:solidFill><a:schemeClr val="tx1"/></a:solidFill><a:latin typeface="Arial" pitchFamily="0" charset="0"/><a:ea typeface="Arial" pitchFamily="0" charset="0"/><a:cs typeface="Lucida Sans"/></a:rPr><a:t>Non-Recyclable</a:t></a:r><a:endParaRPr lang="en-US" altLang="zh-CN" sz="1600" b="0" i="0" u="none" strike="noStrike" kern="0" cap="none" spc="0" baseline="0"><a:solidFill><a:schemeClr val="tx1"/></a:solidFill><a:latin typeface="Arial" pitchFamily="0" charset="0"/><a:ea typeface="Arial" pitchFamily="0" charset="0"/><a:cs typeface="Lucida Sans"/></a:endParaRPr></a:p><a:p><a:pPr marL="0" indent="0" algn="l" eaLnBrk="0" fontAlgn="base" latinLnBrk="0" hangingPunct="0"><a:lnSpc><a:spcPct val="100000"/></a:lnSpc><a:spcBef><a:spcPts val="0"/></a:spcBef><a:spcAft><a:spcPts val="0"/></a:spcAft><a:buSzPts val="1400"/><a:buChar char="•"/></a:pPr><a:r><a:rPr lang="zh-CN" altLang="en-US"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&#55357;&#56523;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Prediction is Displayed</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SzPts val="1400"/><a:buChar char="•"/></a:pP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The result is shown on the webpage — either as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text</a:t></a: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label</a:t></a: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or </a:t></a:r><a:r><a:rPr lang="en-US" altLang="zh-CN" sz="1600" b="1" i="0" u="none" strike="noStrike" kern="0" cap="none" spc="0" baseline="0"><a:solidFill><a:schemeClr val="tx1"/></a:solidFill><a:latin typeface="Arial" pitchFamily="0" charset="0"/><a:ea typeface="Albert Sans" pitchFamily="0" charset="0"/><a:cs typeface="Albert Sans" pitchFamily="0" charset="0"/><a:sym typeface="Albert Sans" pitchFamily="0" charset="0"/></a:rPr><a:t>icon</a:t></a:r><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rPr><a:t>.</a:t></a:r><a:endParaRPr lang="en-US" altLang="zh-CN"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None/></a:pPr><a:endParaRPr lang="zh-CN" altLang="en-US" sz="16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p:txBody></p:sp></p:spTree><p:extLst><p:ext uri="{BB962C8B-B14F-4D97-AF65-F5344CB8AC3E}"><p14:creationId xmlns:p14="http://schemas.microsoft.com/office/powerpoint/2010/main" val="1400305441"/></p:ext></p:extLst></p:cSld><p:clrMapOvr><a:masterClrMapping/></p:clrMapOvr></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763" name="文本框"/>
          <p:cNvSpPr>
            <a:spLocks noGrp="1"/>
          </p:cNvSpPr>
          <p:nvPr>
            <p:ph type="title"/>
          </p:nvPr>
        </p:nvSpPr>
        <p:spPr>
          <a:xfrm rot="0">
            <a:off x="720000" y="445025"/>
            <a:ext cx="3703316" cy="572700"/>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Summary:</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764" name="文本框"/>
          <p:cNvSpPr>
            <a:spLocks noGrp="1"/>
          </p:cNvSpPr>
          <p:nvPr>
            <p:ph type="body" idx="1"/>
          </p:nvPr>
        </p:nvSpPr>
        <p:spPr>
          <a:xfrm rot="0">
            <a:off x="720000" y="1017725"/>
            <a:ext cx="7703999" cy="427200"/>
          </a:xfrm>
          <a:prstGeom prst="rect"/>
          <a:noFill/>
          <a:ln w="12700" cmpd="sng" cap="flat">
            <a:noFill/>
            <a:prstDash val="solid"/>
            <a:round/>
          </a:ln>
        </p:spPr>
        <p:txBody>
          <a:bodyPr vert="horz" wrap="square" lIns="91440" tIns="45720" rIns="91440" bIns="45720" anchor="t" anchorCtr="0">
            <a:prstTxWarp prst="textNoShape"/>
          </a:bodyPr>
          <a:lstStyle/>
          <a:p>
            <a:pPr marL="457200" indent="-317500" algn="l">
              <a:lnSpc>
                <a:spcPct val="150000"/>
              </a:lnSpc>
              <a:spcBef>
                <a:spcPts val="0"/>
              </a:spcBef>
              <a:spcAft>
                <a:spcPts val="0"/>
              </a:spcAft>
              <a:buSzPts val="1400"/>
              <a:buFont typeface="Droid Sans"/>
              <a:buChar char="●"/>
            </a:pP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This project presents a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Waste Management System</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that leverages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Machine Learning</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and a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web-based interface</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to promote efficient and eco-friendly waste segregation.</a:t>
            </a:r>
            <a:endPar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50000"/>
              </a:lnSpc>
              <a:spcBef>
                <a:spcPts val="0"/>
              </a:spcBef>
              <a:spcAft>
                <a:spcPts val="0"/>
              </a:spcAft>
              <a:buSzPts val="1400"/>
              <a:buFont typeface="Droid Sans"/>
              <a:buChar char="●"/>
            </a:pP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Using a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waste classification dataset from Kaggle</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we trained a model to distinguish between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recyclable</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and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non-recyclable</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waste. The model is integrated with an </a:t>
            </a:r>
            <a:r>
              <a:rPr lang="en-US" altLang="zh-CN" sz="1600" b="1"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HTML webpage</a:t>
            </a:r>
            <a:r>
              <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 allowing users to upload images of waste and receive instant classification results.</a:t>
            </a:r>
            <a:endParaRPr lang="en-US" altLang="zh-CN" sz="16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spTree>
    <p:extLst>
      <p:ext uri="{BB962C8B-B14F-4D97-AF65-F5344CB8AC3E}">
        <p14:creationId xmlns:p14="http://schemas.microsoft.com/office/powerpoint/2010/main" val="93055234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805" name="文本框"/>
          <p:cNvSpPr>
            <a:spLocks noGrp="1"/>
          </p:cNvSpPr>
          <p:nvPr>
            <p:ph type="title"/>
          </p:nvPr>
        </p:nvSpPr>
        <p:spPr>
          <a:xfrm rot="0">
            <a:off x="3413759" y="2065411"/>
            <a:ext cx="2684345" cy="847557"/>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br>
              <a:rPr lang="zh-CN" altLang="en-US" sz="4400" b="1" i="0" u="none" strike="noStrike" kern="0" cap="none" spc="0" baseline="0">
                <a:ln w="13449" cap="flat">
                  <a:solidFill>
                    <a:srgbClr val="587F37"/>
                  </a:solidFill>
                  <a:prstDash val="solid"/>
                  <a:round/>
                </a:ln>
                <a:solidFill>
                  <a:srgbClr val="196909"/>
                </a:solidFill>
                <a:effectLst>
                  <a:outerShdw sx="100000" sy="100000" dir="2700000" dist="38100" algn="bl">
                    <a:srgbClr val="351B06"/>
                  </a:outerShdw>
                </a:effectLst>
                <a:latin typeface="Sora ExtraBold" pitchFamily="0" charset="0"/>
                <a:ea typeface="Sora ExtraBold" pitchFamily="0" charset="0"/>
                <a:cs typeface="Sora ExtraBold" pitchFamily="0" charset="0"/>
                <a:sym typeface="Sora ExtraBold" pitchFamily="0" charset="0"/>
              </a:rPr>
            </a:br>
            <a:endParaRPr lang="zh-CN" altLang="en-US" sz="44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pic>
        <p:nvPicPr>
          <p:cNvPr id="806" name="图片" descr="Environment Theme Thank You PowerPoint Template - SlideKit"/>
          <p:cNvPicPr>
            <a:picLocks noChangeAspect="1"/>
          </p:cNvPicPr>
          <p:nvPr/>
        </p:nvPicPr>
        <p:blipFill>
          <a:blip r:embed="rId1" cstate="print"/>
          <a:stretch>
            <a:fillRect/>
          </a:stretch>
        </p:blipFill>
        <p:spPr>
          <a:xfrm rot="0">
            <a:off x="1531759" y="594360"/>
            <a:ext cx="6042519" cy="3666173"/>
          </a:xfrm>
          <a:prstGeom prst="rect"/>
          <a:noFill/>
          <a:ln w="228600" cmpd="thickThin" cap="sq">
            <a:solidFill>
              <a:srgbClr val="000000"/>
            </a:solidFill>
            <a:prstDash val="solid"/>
            <a:miter/>
          </a:ln>
          <a:effectLst>
            <a:innerShdw blurRad="76200" dist="0" dir="0">
              <a:srgbClr val="000000">
                <a:alpha val="99607"/>
              </a:srgbClr>
            </a:innerShdw>
          </a:effectLst>
        </p:spPr>
      </p:pic>
      <p:pic>
        <p:nvPicPr>
          <p:cNvPr id="807" name="图片"/>
          <p:cNvPicPr>
            <a:picLocks/>
          </p:cNvPicPr>
          <p:nvPr/>
        </p:nvPicPr>
        <p:blipFill>
          <a:blip r:embed="rId2" cstate="print"/>
          <a:stretch>
            <a:fillRect/>
          </a:stretch>
        </p:blipFill>
        <p:spPr>
          <a:xfrm rot="0">
            <a:off x="1965120" y="2566559"/>
            <a:ext cx="2226600" cy="246600"/>
          </a:xfrm>
          <a:prstGeom prst="rect"/>
          <a:noFill/>
          <a:ln w="12700" cmpd="sng" cap="flat">
            <a:noFill/>
            <a:prstDash val="solid"/>
            <a:miter/>
          </a:ln>
        </p:spPr>
      </p:pic>
    </p:spTree>
    <p:extLst>
      <p:ext uri="{BB962C8B-B14F-4D97-AF65-F5344CB8AC3E}">
        <p14:creationId xmlns:p14="http://schemas.microsoft.com/office/powerpoint/2010/main" val="1379878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274" name="文本框"/>
          <p:cNvSpPr>
            <a:spLocks noGrp="1"/>
          </p:cNvSpPr>
          <p:nvPr>
            <p:ph type="title"/>
          </p:nvPr>
        </p:nvSpPr>
        <p:spPr>
          <a:xfrm rot="0">
            <a:off x="720000" y="445025"/>
            <a:ext cx="4015551" cy="572700"/>
          </a:xfrm>
          <a:prstGeom prst="rect"/>
          <a:noFill/>
          <a:ln w="12700" cmpd="sng" cap="flat">
            <a:noFill/>
            <a:prstDash val="solid"/>
            <a:round/>
          </a:ln>
        </p:spPr>
        <p:txBody>
          <a:bodyPr vert="horz" wrap="square" lIns="91425" tIns="91425" rIns="91425" bIns="91425"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Problem statement</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275" name="文本框"/>
          <p:cNvSpPr>
            <a:spLocks noGrp="1"/>
          </p:cNvSpPr>
          <p:nvPr>
            <p:ph type="body" idx="1"/>
          </p:nvPr>
        </p:nvSpPr>
        <p:spPr>
          <a:xfrm rot="0">
            <a:off x="720000" y="1017725"/>
            <a:ext cx="7703999" cy="4272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50000"/>
              </a:lnSpc>
              <a:spcBef>
                <a:spcPts val="0"/>
              </a:spcBef>
              <a:spcAft>
                <a:spcPts val="0"/>
              </a:spcAft>
              <a:buNone/>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lang="zh-CN" altLang="en-US"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p:txBody>
      </p:sp>
      <p:sp>
        <p:nvSpPr>
          <p:cNvPr id="276" name="矩形"/>
          <p:cNvSpPr>
            <a:spLocks/>
          </p:cNvSpPr>
          <p:nvPr/>
        </p:nvSpPr>
        <p:spPr>
          <a:xfrm rot="0">
            <a:off x="831900" y="4009200"/>
            <a:ext cx="2144100" cy="461699"/>
          </a:xfrm>
          <a:prstGeom prst="rect"/>
          <a:noFill/>
          <a:ln w="12700" cmpd="sng" cap="flat">
            <a:noFill/>
            <a:prstDash val="solid"/>
            <a:round/>
          </a:ln>
        </p:spPr>
      </p:sp>
      <p:sp>
        <p:nvSpPr>
          <p:cNvPr id="277" name="矩形"/>
          <p:cNvSpPr>
            <a:spLocks/>
          </p:cNvSpPr>
          <p:nvPr/>
        </p:nvSpPr>
        <p:spPr>
          <a:xfrm rot="0">
            <a:off x="3012150" y="4009200"/>
            <a:ext cx="5530500" cy="461699"/>
          </a:xfrm>
          <a:prstGeom prst="rect"/>
          <a:noFill/>
          <a:ln w="12700" cmpd="sng" cap="flat">
            <a:noFill/>
            <a:prstDash val="solid"/>
            <a:round/>
          </a:ln>
        </p:spPr>
      </p:sp>
    </p:spTree>
    <p:extLst>
      <p:ext uri="{BB962C8B-B14F-4D97-AF65-F5344CB8AC3E}">
        <p14:creationId xmlns:p14="http://schemas.microsoft.com/office/powerpoint/2010/main" val="51972372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280" name="文本框"/>
          <p:cNvSpPr>
            <a:spLocks noGrp="1"/>
          </p:cNvSpPr>
          <p:nvPr>
            <p:ph type="title"/>
          </p:nvPr>
        </p:nvSpPr>
        <p:spPr>
          <a:xfrm rot="0">
            <a:off x="720000" y="445025"/>
            <a:ext cx="2878127" cy="572700"/>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Content:</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281" name="文本框"/>
          <p:cNvSpPr>
            <a:spLocks noGrp="1"/>
          </p:cNvSpPr>
          <p:nvPr>
            <p:ph type="body" idx="1"/>
          </p:nvPr>
        </p:nvSpPr>
        <p:spPr>
          <a:xfrm rot="0">
            <a:off x="720000" y="1017725"/>
            <a:ext cx="7703999" cy="2401982"/>
          </a:xfrm>
          <a:prstGeom prst="rect"/>
          <a:noFill/>
          <a:ln w="12700" cmpd="sng" cap="flat">
            <a:noFill/>
            <a:prstDash val="solid"/>
            <a:round/>
          </a:ln>
        </p:spPr>
        <p:txBody>
          <a:bodyPr vert="horz" wrap="square" lIns="91440" tIns="45720" rIns="91440" bIns="45720" anchor="t" anchorCtr="0">
            <a:prstTxWarp prst="textNoShape"/>
          </a:bodyPr>
          <a:lstStyle/>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Project name and Team introduction</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Problem Statement</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Abstract</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Proposed solution</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Target users</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Sample outcome</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Use cases</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How will it work</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Summary</a:t>
            </a: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r>
              <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t>Thankyou</a:t>
            </a:r>
            <a:br>
              <a:rPr lang="zh-CN" altLang="en-US"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rPr>
            </a:br>
            <a:endParaRPr lang="en-US" altLang="zh-CN" sz="1800" b="0" i="0" u="none" strike="noStrike" kern="0" cap="none" spc="0" baseline="0">
              <a:solidFill>
                <a:srgbClr val="000000"/>
              </a:solidFill>
              <a:latin typeface="Arial" pitchFamily="0" charset="0"/>
              <a:ea typeface="Albert Sans" pitchFamily="0" charset="0"/>
              <a:cs typeface="Albert Sans" pitchFamily="0" charset="0"/>
              <a:sym typeface="Albert Sans" pitchFamily="0" charset="0"/>
            </a:endParaRPr>
          </a:p>
          <a:p>
            <a:pPr marL="457200" indent="-317500" algn="l">
              <a:lnSpc>
                <a:spcPct val="100000"/>
              </a:lnSpc>
              <a:spcBef>
                <a:spcPts val="0"/>
              </a:spcBef>
              <a:spcAft>
                <a:spcPts val="0"/>
              </a:spcAft>
              <a:buSzPts val="1400"/>
              <a:buFont typeface="Droid Sans"/>
              <a:buChar char="●"/>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spTree>
    <p:extLst>
      <p:ext uri="{BB962C8B-B14F-4D97-AF65-F5344CB8AC3E}">
        <p14:creationId xmlns:p14="http://schemas.microsoft.com/office/powerpoint/2010/main" val="1035885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332" name="文本框"/>
          <p:cNvSpPr>
            <a:spLocks noGrp="1"/>
          </p:cNvSpPr>
          <p:nvPr>
            <p:ph type="title"/>
          </p:nvPr>
        </p:nvSpPr>
        <p:spPr>
          <a:xfrm rot="0">
            <a:off x="126750" y="324609"/>
            <a:ext cx="2852669" cy="841800"/>
          </a:xfrm>
          <a:prstGeom prst="rect"/>
          <a:noFill/>
          <a:ln w="12700" cmpd="sng" cap="flat">
            <a:noFill/>
            <a:prstDash val="solid"/>
            <a:round/>
          </a:ln>
        </p:spPr>
        <p:txBody>
          <a:bodyPr vert="horz" wrap="square" lIns="91425" tIns="91425" rIns="91425" bIns="91425" anchor="b" anchorCtr="0">
            <a:prstTxWarp prst="textNoShape"/>
          </a:bodyPr>
          <a:lstStyle/>
          <a:p>
            <a:pPr marL="0" indent="0" algn="ctr">
              <a:lnSpc>
                <a:spcPct val="100000"/>
              </a:lnSpc>
              <a:spcBef>
                <a:spcPts val="0"/>
              </a:spcBef>
              <a:spcAft>
                <a:spcPts val="0"/>
              </a:spcAft>
              <a:buNone/>
            </a:pPr>
            <a:r>
              <a:rPr lang="en-US" altLang="zh-CN" sz="3700" b="0" i="0" u="none" strike="noStrike" kern="0" cap="none" spc="0" baseline="0">
                <a:solidFill>
                  <a:srgbClr val="000000"/>
                </a:solidFill>
                <a:latin typeface="Arial" pitchFamily="0" charset="0"/>
                <a:ea typeface="Arial" pitchFamily="0" charset="0"/>
                <a:cs typeface="Lucida Sans"/>
              </a:rPr>
              <a:t>Abstract:</a:t>
            </a:r>
            <a:endParaRPr lang="zh-CN" altLang="en-US" sz="3700" b="0" i="0" u="none" strike="noStrike" kern="0" cap="none" spc="0" baseline="0">
              <a:solidFill>
                <a:srgbClr val="000000"/>
              </a:solidFill>
              <a:latin typeface="Arial" pitchFamily="0" charset="0"/>
              <a:ea typeface="Arial" pitchFamily="0" charset="0"/>
              <a:cs typeface="Lucida Sans"/>
            </a:endParaRPr>
          </a:p>
        </p:txBody>
      </p:sp>
      <p:grpSp>
        <p:nvGrpSpPr>
          <p:cNvPr id="353" name="组合"/>
          <p:cNvGrpSpPr>
            <a:grpSpLocks/>
          </p:cNvGrpSpPr>
          <p:nvPr/>
        </p:nvGrpSpPr>
        <p:grpSpPr>
          <a:xfrm rot="5400000">
            <a:off x="7948277" y="2243222"/>
            <a:ext cx="435722" cy="544902"/>
            <a:chOff x="7948277" y="2243222"/>
            <a:chExt cx="435722" cy="544902"/>
          </a:xfrm>
        </p:grpSpPr>
        <p:sp>
          <p:nvSpPr>
            <p:cNvPr id="333" name="椭圆"/>
            <p:cNvSpPr>
              <a:spLocks/>
            </p:cNvSpPr>
            <p:nvPr/>
          </p:nvSpPr>
          <p:spPr>
            <a:xfrm rot="0">
              <a:off x="7948277" y="2243222"/>
              <a:ext cx="26527" cy="26036"/>
            </a:xfrm>
            <a:prstGeom prst="ellipse"/>
            <a:solidFill>
              <a:srgbClr val="8CA861"/>
            </a:solidFill>
            <a:ln w="12700" cmpd="sng" cap="flat">
              <a:noFill/>
              <a:prstDash val="solid"/>
              <a:round/>
            </a:ln>
          </p:spPr>
        </p:sp>
        <p:sp>
          <p:nvSpPr>
            <p:cNvPr id="334" name="椭圆"/>
            <p:cNvSpPr>
              <a:spLocks/>
            </p:cNvSpPr>
            <p:nvPr/>
          </p:nvSpPr>
          <p:spPr>
            <a:xfrm rot="0">
              <a:off x="8085012" y="2243222"/>
              <a:ext cx="26036" cy="26036"/>
            </a:xfrm>
            <a:prstGeom prst="ellipse"/>
            <a:solidFill>
              <a:srgbClr val="8CA861"/>
            </a:solidFill>
            <a:ln w="12700" cmpd="sng" cap="flat">
              <a:noFill/>
              <a:prstDash val="solid"/>
              <a:round/>
            </a:ln>
          </p:spPr>
        </p:sp>
        <p:sp>
          <p:nvSpPr>
            <p:cNvPr id="335" name="椭圆"/>
            <p:cNvSpPr>
              <a:spLocks/>
            </p:cNvSpPr>
            <p:nvPr/>
          </p:nvSpPr>
          <p:spPr>
            <a:xfrm rot="0">
              <a:off x="8221747" y="2243222"/>
              <a:ext cx="26036" cy="26036"/>
            </a:xfrm>
            <a:prstGeom prst="ellipse"/>
            <a:solidFill>
              <a:srgbClr val="8CA861"/>
            </a:solidFill>
            <a:ln w="12700" cmpd="sng" cap="flat">
              <a:noFill/>
              <a:prstDash val="solid"/>
              <a:round/>
            </a:ln>
          </p:spPr>
        </p:sp>
        <p:sp>
          <p:nvSpPr>
            <p:cNvPr id="336" name="椭圆"/>
            <p:cNvSpPr>
              <a:spLocks/>
            </p:cNvSpPr>
            <p:nvPr/>
          </p:nvSpPr>
          <p:spPr>
            <a:xfrm rot="0">
              <a:off x="8357962" y="2243222"/>
              <a:ext cx="26036" cy="26036"/>
            </a:xfrm>
            <a:prstGeom prst="ellipse"/>
            <a:solidFill>
              <a:srgbClr val="8CA861"/>
            </a:solidFill>
            <a:ln w="12700" cmpd="sng" cap="flat">
              <a:noFill/>
              <a:prstDash val="solid"/>
              <a:round/>
            </a:ln>
          </p:spPr>
        </p:sp>
        <p:sp>
          <p:nvSpPr>
            <p:cNvPr id="337" name="椭圆"/>
            <p:cNvSpPr>
              <a:spLocks/>
            </p:cNvSpPr>
            <p:nvPr/>
          </p:nvSpPr>
          <p:spPr>
            <a:xfrm rot="0">
              <a:off x="7948277" y="2373198"/>
              <a:ext cx="26527" cy="26036"/>
            </a:xfrm>
            <a:prstGeom prst="ellipse"/>
            <a:solidFill>
              <a:srgbClr val="8CA861"/>
            </a:solidFill>
            <a:ln w="12700" cmpd="sng" cap="flat">
              <a:noFill/>
              <a:prstDash val="solid"/>
              <a:round/>
            </a:ln>
          </p:spPr>
        </p:sp>
        <p:sp>
          <p:nvSpPr>
            <p:cNvPr id="338" name="椭圆"/>
            <p:cNvSpPr>
              <a:spLocks/>
            </p:cNvSpPr>
            <p:nvPr/>
          </p:nvSpPr>
          <p:spPr>
            <a:xfrm rot="0">
              <a:off x="8085012" y="2373198"/>
              <a:ext cx="26036" cy="26036"/>
            </a:xfrm>
            <a:prstGeom prst="ellipse"/>
            <a:solidFill>
              <a:srgbClr val="8CA861"/>
            </a:solidFill>
            <a:ln w="12700" cmpd="sng" cap="flat">
              <a:noFill/>
              <a:prstDash val="solid"/>
              <a:round/>
            </a:ln>
          </p:spPr>
        </p:sp>
        <p:sp>
          <p:nvSpPr>
            <p:cNvPr id="339" name="椭圆"/>
            <p:cNvSpPr>
              <a:spLocks/>
            </p:cNvSpPr>
            <p:nvPr/>
          </p:nvSpPr>
          <p:spPr>
            <a:xfrm rot="0">
              <a:off x="8221747" y="2373198"/>
              <a:ext cx="26036" cy="26036"/>
            </a:xfrm>
            <a:prstGeom prst="ellipse"/>
            <a:solidFill>
              <a:srgbClr val="8CA861"/>
            </a:solidFill>
            <a:ln w="12700" cmpd="sng" cap="flat">
              <a:noFill/>
              <a:prstDash val="solid"/>
              <a:round/>
            </a:ln>
          </p:spPr>
        </p:sp>
        <p:sp>
          <p:nvSpPr>
            <p:cNvPr id="340" name="椭圆"/>
            <p:cNvSpPr>
              <a:spLocks/>
            </p:cNvSpPr>
            <p:nvPr/>
          </p:nvSpPr>
          <p:spPr>
            <a:xfrm rot="0">
              <a:off x="8357962" y="2373198"/>
              <a:ext cx="26036" cy="26036"/>
            </a:xfrm>
            <a:prstGeom prst="ellipse"/>
            <a:solidFill>
              <a:srgbClr val="8CA861"/>
            </a:solidFill>
            <a:ln w="12700" cmpd="sng" cap="flat">
              <a:noFill/>
              <a:prstDash val="solid"/>
              <a:round/>
            </a:ln>
          </p:spPr>
        </p:sp>
        <p:sp>
          <p:nvSpPr>
            <p:cNvPr id="341" name="椭圆"/>
            <p:cNvSpPr>
              <a:spLocks/>
            </p:cNvSpPr>
            <p:nvPr/>
          </p:nvSpPr>
          <p:spPr>
            <a:xfrm rot="0">
              <a:off x="7948277" y="2503175"/>
              <a:ext cx="26527" cy="26036"/>
            </a:xfrm>
            <a:prstGeom prst="ellipse"/>
            <a:solidFill>
              <a:srgbClr val="8CA861"/>
            </a:solidFill>
            <a:ln w="12700" cmpd="sng" cap="flat">
              <a:noFill/>
              <a:prstDash val="solid"/>
              <a:round/>
            </a:ln>
          </p:spPr>
        </p:sp>
        <p:sp>
          <p:nvSpPr>
            <p:cNvPr id="342" name="椭圆"/>
            <p:cNvSpPr>
              <a:spLocks/>
            </p:cNvSpPr>
            <p:nvPr/>
          </p:nvSpPr>
          <p:spPr>
            <a:xfrm rot="0">
              <a:off x="8085012" y="2503175"/>
              <a:ext cx="26036" cy="26036"/>
            </a:xfrm>
            <a:prstGeom prst="ellipse"/>
            <a:solidFill>
              <a:srgbClr val="8CA861"/>
            </a:solidFill>
            <a:ln w="12700" cmpd="sng" cap="flat">
              <a:noFill/>
              <a:prstDash val="solid"/>
              <a:round/>
            </a:ln>
          </p:spPr>
        </p:sp>
        <p:sp>
          <p:nvSpPr>
            <p:cNvPr id="343" name="椭圆"/>
            <p:cNvSpPr>
              <a:spLocks/>
            </p:cNvSpPr>
            <p:nvPr/>
          </p:nvSpPr>
          <p:spPr>
            <a:xfrm rot="0">
              <a:off x="8221747" y="2503175"/>
              <a:ext cx="26036" cy="26036"/>
            </a:xfrm>
            <a:prstGeom prst="ellipse"/>
            <a:solidFill>
              <a:srgbClr val="8CA861"/>
            </a:solidFill>
            <a:ln w="12700" cmpd="sng" cap="flat">
              <a:noFill/>
              <a:prstDash val="solid"/>
              <a:round/>
            </a:ln>
          </p:spPr>
        </p:sp>
        <p:sp>
          <p:nvSpPr>
            <p:cNvPr id="344" name="椭圆"/>
            <p:cNvSpPr>
              <a:spLocks/>
            </p:cNvSpPr>
            <p:nvPr/>
          </p:nvSpPr>
          <p:spPr>
            <a:xfrm rot="0">
              <a:off x="8357962" y="2503175"/>
              <a:ext cx="26036" cy="26036"/>
            </a:xfrm>
            <a:prstGeom prst="ellipse"/>
            <a:solidFill>
              <a:srgbClr val="8CA861"/>
            </a:solidFill>
            <a:ln w="12700" cmpd="sng" cap="flat">
              <a:noFill/>
              <a:prstDash val="solid"/>
              <a:round/>
            </a:ln>
          </p:spPr>
        </p:sp>
        <p:sp>
          <p:nvSpPr>
            <p:cNvPr id="345" name="椭圆"/>
            <p:cNvSpPr>
              <a:spLocks/>
            </p:cNvSpPr>
            <p:nvPr/>
          </p:nvSpPr>
          <p:spPr>
            <a:xfrm rot="0">
              <a:off x="7948277" y="2632112"/>
              <a:ext cx="26527" cy="26036"/>
            </a:xfrm>
            <a:prstGeom prst="ellipse"/>
            <a:solidFill>
              <a:srgbClr val="8CA861"/>
            </a:solidFill>
            <a:ln w="12700" cmpd="sng" cap="flat">
              <a:noFill/>
              <a:prstDash val="solid"/>
              <a:round/>
            </a:ln>
          </p:spPr>
        </p:sp>
        <p:sp>
          <p:nvSpPr>
            <p:cNvPr id="346" name="椭圆"/>
            <p:cNvSpPr>
              <a:spLocks/>
            </p:cNvSpPr>
            <p:nvPr/>
          </p:nvSpPr>
          <p:spPr>
            <a:xfrm rot="0">
              <a:off x="8085012" y="2632112"/>
              <a:ext cx="26036" cy="26036"/>
            </a:xfrm>
            <a:prstGeom prst="ellipse"/>
            <a:solidFill>
              <a:srgbClr val="8CA861"/>
            </a:solidFill>
            <a:ln w="12700" cmpd="sng" cap="flat">
              <a:noFill/>
              <a:prstDash val="solid"/>
              <a:round/>
            </a:ln>
          </p:spPr>
        </p:sp>
        <p:sp>
          <p:nvSpPr>
            <p:cNvPr id="347" name="椭圆"/>
            <p:cNvSpPr>
              <a:spLocks/>
            </p:cNvSpPr>
            <p:nvPr/>
          </p:nvSpPr>
          <p:spPr>
            <a:xfrm rot="0">
              <a:off x="8221747" y="2632112"/>
              <a:ext cx="26036" cy="26036"/>
            </a:xfrm>
            <a:prstGeom prst="ellipse"/>
            <a:solidFill>
              <a:srgbClr val="8CA861"/>
            </a:solidFill>
            <a:ln w="12700" cmpd="sng" cap="flat">
              <a:noFill/>
              <a:prstDash val="solid"/>
              <a:round/>
            </a:ln>
          </p:spPr>
        </p:sp>
        <p:sp>
          <p:nvSpPr>
            <p:cNvPr id="348" name="椭圆"/>
            <p:cNvSpPr>
              <a:spLocks/>
            </p:cNvSpPr>
            <p:nvPr/>
          </p:nvSpPr>
          <p:spPr>
            <a:xfrm rot="0">
              <a:off x="8357962" y="2632112"/>
              <a:ext cx="26036" cy="26036"/>
            </a:xfrm>
            <a:prstGeom prst="ellipse"/>
            <a:solidFill>
              <a:srgbClr val="8CA861"/>
            </a:solidFill>
            <a:ln w="12700" cmpd="sng" cap="flat">
              <a:noFill/>
              <a:prstDash val="solid"/>
              <a:round/>
            </a:ln>
          </p:spPr>
        </p:sp>
        <p:sp>
          <p:nvSpPr>
            <p:cNvPr id="349" name="椭圆"/>
            <p:cNvSpPr>
              <a:spLocks/>
            </p:cNvSpPr>
            <p:nvPr/>
          </p:nvSpPr>
          <p:spPr>
            <a:xfrm rot="0">
              <a:off x="7948277" y="2762088"/>
              <a:ext cx="26527" cy="26036"/>
            </a:xfrm>
            <a:prstGeom prst="ellipse"/>
            <a:solidFill>
              <a:srgbClr val="8CA861"/>
            </a:solidFill>
            <a:ln w="12700" cmpd="sng" cap="flat">
              <a:noFill/>
              <a:prstDash val="solid"/>
              <a:round/>
            </a:ln>
          </p:spPr>
        </p:sp>
        <p:sp>
          <p:nvSpPr>
            <p:cNvPr id="350" name="椭圆"/>
            <p:cNvSpPr>
              <a:spLocks/>
            </p:cNvSpPr>
            <p:nvPr/>
          </p:nvSpPr>
          <p:spPr>
            <a:xfrm rot="0">
              <a:off x="8085012" y="2762088"/>
              <a:ext cx="26036" cy="26036"/>
            </a:xfrm>
            <a:prstGeom prst="ellipse"/>
            <a:solidFill>
              <a:srgbClr val="8CA861"/>
            </a:solidFill>
            <a:ln w="12700" cmpd="sng" cap="flat">
              <a:noFill/>
              <a:prstDash val="solid"/>
              <a:round/>
            </a:ln>
          </p:spPr>
        </p:sp>
        <p:sp>
          <p:nvSpPr>
            <p:cNvPr id="351" name="椭圆"/>
            <p:cNvSpPr>
              <a:spLocks/>
            </p:cNvSpPr>
            <p:nvPr/>
          </p:nvSpPr>
          <p:spPr>
            <a:xfrm rot="0">
              <a:off x="8221747" y="2762088"/>
              <a:ext cx="26036" cy="26036"/>
            </a:xfrm>
            <a:prstGeom prst="ellipse"/>
            <a:solidFill>
              <a:srgbClr val="8CA861"/>
            </a:solidFill>
            <a:ln w="12700" cmpd="sng" cap="flat">
              <a:noFill/>
              <a:prstDash val="solid"/>
              <a:round/>
            </a:ln>
          </p:spPr>
        </p:sp>
        <p:sp>
          <p:nvSpPr>
            <p:cNvPr id="352" name="椭圆"/>
            <p:cNvSpPr>
              <a:spLocks/>
            </p:cNvSpPr>
            <p:nvPr/>
          </p:nvSpPr>
          <p:spPr>
            <a:xfrm rot="0">
              <a:off x="8357962" y="2762088"/>
              <a:ext cx="26036" cy="26036"/>
            </a:xfrm>
            <a:prstGeom prst="ellipse"/>
            <a:solidFill>
              <a:srgbClr val="8CA861"/>
            </a:solidFill>
            <a:ln w="12700" cmpd="sng" cap="flat">
              <a:noFill/>
              <a:prstDash val="solid"/>
              <a:round/>
            </a:ln>
          </p:spPr>
        </p:sp>
      </p:grpSp>
      <p:grpSp>
        <p:nvGrpSpPr>
          <p:cNvPr id="374" name="组合"/>
          <p:cNvGrpSpPr>
            <a:grpSpLocks/>
          </p:cNvGrpSpPr>
          <p:nvPr/>
        </p:nvGrpSpPr>
        <p:grpSpPr>
          <a:xfrm rot="5400000">
            <a:off x="1701476" y="528146"/>
            <a:ext cx="435722" cy="544903"/>
            <a:chOff x="1701476" y="528146"/>
            <a:chExt cx="435722" cy="544903"/>
          </a:xfrm>
        </p:grpSpPr>
        <p:sp>
          <p:nvSpPr>
            <p:cNvPr id="354" name="椭圆"/>
            <p:cNvSpPr>
              <a:spLocks/>
            </p:cNvSpPr>
            <p:nvPr/>
          </p:nvSpPr>
          <p:spPr>
            <a:xfrm rot="0">
              <a:off x="1701476" y="528146"/>
              <a:ext cx="26527" cy="26036"/>
            </a:xfrm>
            <a:prstGeom prst="ellipse"/>
            <a:solidFill>
              <a:srgbClr val="8CA861"/>
            </a:solidFill>
            <a:ln w="12700" cmpd="sng" cap="flat">
              <a:noFill/>
              <a:prstDash val="solid"/>
              <a:round/>
            </a:ln>
          </p:spPr>
        </p:sp>
        <p:sp>
          <p:nvSpPr>
            <p:cNvPr id="355" name="椭圆"/>
            <p:cNvSpPr>
              <a:spLocks/>
            </p:cNvSpPr>
            <p:nvPr/>
          </p:nvSpPr>
          <p:spPr>
            <a:xfrm rot="0">
              <a:off x="1838211" y="528146"/>
              <a:ext cx="26036" cy="26036"/>
            </a:xfrm>
            <a:prstGeom prst="ellipse"/>
            <a:solidFill>
              <a:srgbClr val="8CA861"/>
            </a:solidFill>
            <a:ln w="12700" cmpd="sng" cap="flat">
              <a:noFill/>
              <a:prstDash val="solid"/>
              <a:round/>
            </a:ln>
          </p:spPr>
        </p:sp>
        <p:sp>
          <p:nvSpPr>
            <p:cNvPr id="356" name="椭圆"/>
            <p:cNvSpPr>
              <a:spLocks/>
            </p:cNvSpPr>
            <p:nvPr/>
          </p:nvSpPr>
          <p:spPr>
            <a:xfrm rot="0">
              <a:off x="1974947" y="528146"/>
              <a:ext cx="26036" cy="26036"/>
            </a:xfrm>
            <a:prstGeom prst="ellipse"/>
            <a:solidFill>
              <a:srgbClr val="8CA861"/>
            </a:solidFill>
            <a:ln w="12700" cmpd="sng" cap="flat">
              <a:noFill/>
              <a:prstDash val="solid"/>
              <a:round/>
            </a:ln>
          </p:spPr>
        </p:sp>
        <p:sp>
          <p:nvSpPr>
            <p:cNvPr id="357" name="椭圆"/>
            <p:cNvSpPr>
              <a:spLocks/>
            </p:cNvSpPr>
            <p:nvPr/>
          </p:nvSpPr>
          <p:spPr>
            <a:xfrm rot="0">
              <a:off x="2111162" y="528146"/>
              <a:ext cx="26036" cy="26036"/>
            </a:xfrm>
            <a:prstGeom prst="ellipse"/>
            <a:solidFill>
              <a:srgbClr val="8CA861"/>
            </a:solidFill>
            <a:ln w="12700" cmpd="sng" cap="flat">
              <a:noFill/>
              <a:prstDash val="solid"/>
              <a:round/>
            </a:ln>
          </p:spPr>
        </p:sp>
        <p:sp>
          <p:nvSpPr>
            <p:cNvPr id="358" name="椭圆"/>
            <p:cNvSpPr>
              <a:spLocks/>
            </p:cNvSpPr>
            <p:nvPr/>
          </p:nvSpPr>
          <p:spPr>
            <a:xfrm rot="0">
              <a:off x="1701476" y="658123"/>
              <a:ext cx="26527" cy="26036"/>
            </a:xfrm>
            <a:prstGeom prst="ellipse"/>
            <a:solidFill>
              <a:srgbClr val="8CA861"/>
            </a:solidFill>
            <a:ln w="12700" cmpd="sng" cap="flat">
              <a:noFill/>
              <a:prstDash val="solid"/>
              <a:round/>
            </a:ln>
          </p:spPr>
        </p:sp>
        <p:sp>
          <p:nvSpPr>
            <p:cNvPr id="359" name="椭圆"/>
            <p:cNvSpPr>
              <a:spLocks/>
            </p:cNvSpPr>
            <p:nvPr/>
          </p:nvSpPr>
          <p:spPr>
            <a:xfrm rot="0">
              <a:off x="1838211" y="658123"/>
              <a:ext cx="26036" cy="26036"/>
            </a:xfrm>
            <a:prstGeom prst="ellipse"/>
            <a:solidFill>
              <a:srgbClr val="8CA861"/>
            </a:solidFill>
            <a:ln w="12700" cmpd="sng" cap="flat">
              <a:noFill/>
              <a:prstDash val="solid"/>
              <a:round/>
            </a:ln>
          </p:spPr>
        </p:sp>
        <p:sp>
          <p:nvSpPr>
            <p:cNvPr id="360" name="椭圆"/>
            <p:cNvSpPr>
              <a:spLocks/>
            </p:cNvSpPr>
            <p:nvPr/>
          </p:nvSpPr>
          <p:spPr>
            <a:xfrm rot="0">
              <a:off x="1974947" y="658123"/>
              <a:ext cx="26036" cy="26036"/>
            </a:xfrm>
            <a:prstGeom prst="ellipse"/>
            <a:solidFill>
              <a:srgbClr val="8CA861"/>
            </a:solidFill>
            <a:ln w="12700" cmpd="sng" cap="flat">
              <a:noFill/>
              <a:prstDash val="solid"/>
              <a:round/>
            </a:ln>
          </p:spPr>
        </p:sp>
        <p:sp>
          <p:nvSpPr>
            <p:cNvPr id="361" name="椭圆"/>
            <p:cNvSpPr>
              <a:spLocks/>
            </p:cNvSpPr>
            <p:nvPr/>
          </p:nvSpPr>
          <p:spPr>
            <a:xfrm rot="0">
              <a:off x="2111162" y="658123"/>
              <a:ext cx="26036" cy="26036"/>
            </a:xfrm>
            <a:prstGeom prst="ellipse"/>
            <a:solidFill>
              <a:srgbClr val="8CA861"/>
            </a:solidFill>
            <a:ln w="12700" cmpd="sng" cap="flat">
              <a:noFill/>
              <a:prstDash val="solid"/>
              <a:round/>
            </a:ln>
          </p:spPr>
        </p:sp>
        <p:sp>
          <p:nvSpPr>
            <p:cNvPr id="362" name="椭圆"/>
            <p:cNvSpPr>
              <a:spLocks/>
            </p:cNvSpPr>
            <p:nvPr/>
          </p:nvSpPr>
          <p:spPr>
            <a:xfrm rot="0">
              <a:off x="1701476" y="788100"/>
              <a:ext cx="26527" cy="26036"/>
            </a:xfrm>
            <a:prstGeom prst="ellipse"/>
            <a:solidFill>
              <a:srgbClr val="8CA861"/>
            </a:solidFill>
            <a:ln w="12700" cmpd="sng" cap="flat">
              <a:noFill/>
              <a:prstDash val="solid"/>
              <a:round/>
            </a:ln>
          </p:spPr>
        </p:sp>
        <p:sp>
          <p:nvSpPr>
            <p:cNvPr id="363" name="椭圆"/>
            <p:cNvSpPr>
              <a:spLocks/>
            </p:cNvSpPr>
            <p:nvPr/>
          </p:nvSpPr>
          <p:spPr>
            <a:xfrm rot="0">
              <a:off x="1838211" y="788100"/>
              <a:ext cx="26036" cy="26036"/>
            </a:xfrm>
            <a:prstGeom prst="ellipse"/>
            <a:solidFill>
              <a:srgbClr val="8CA861"/>
            </a:solidFill>
            <a:ln w="12700" cmpd="sng" cap="flat">
              <a:noFill/>
              <a:prstDash val="solid"/>
              <a:round/>
            </a:ln>
          </p:spPr>
        </p:sp>
        <p:sp>
          <p:nvSpPr>
            <p:cNvPr id="364" name="椭圆"/>
            <p:cNvSpPr>
              <a:spLocks/>
            </p:cNvSpPr>
            <p:nvPr/>
          </p:nvSpPr>
          <p:spPr>
            <a:xfrm rot="0">
              <a:off x="1974947" y="788100"/>
              <a:ext cx="26036" cy="26036"/>
            </a:xfrm>
            <a:prstGeom prst="ellipse"/>
            <a:solidFill>
              <a:srgbClr val="8CA861"/>
            </a:solidFill>
            <a:ln w="12700" cmpd="sng" cap="flat">
              <a:noFill/>
              <a:prstDash val="solid"/>
              <a:round/>
            </a:ln>
          </p:spPr>
        </p:sp>
        <p:sp>
          <p:nvSpPr>
            <p:cNvPr id="365" name="椭圆"/>
            <p:cNvSpPr>
              <a:spLocks/>
            </p:cNvSpPr>
            <p:nvPr/>
          </p:nvSpPr>
          <p:spPr>
            <a:xfrm rot="0">
              <a:off x="2111162" y="788100"/>
              <a:ext cx="26036" cy="26036"/>
            </a:xfrm>
            <a:prstGeom prst="ellipse"/>
            <a:solidFill>
              <a:srgbClr val="8CA861"/>
            </a:solidFill>
            <a:ln w="12700" cmpd="sng" cap="flat">
              <a:noFill/>
              <a:prstDash val="solid"/>
              <a:round/>
            </a:ln>
          </p:spPr>
        </p:sp>
        <p:sp>
          <p:nvSpPr>
            <p:cNvPr id="366" name="椭圆"/>
            <p:cNvSpPr>
              <a:spLocks/>
            </p:cNvSpPr>
            <p:nvPr/>
          </p:nvSpPr>
          <p:spPr>
            <a:xfrm rot="0">
              <a:off x="1701476" y="917037"/>
              <a:ext cx="26527" cy="26036"/>
            </a:xfrm>
            <a:prstGeom prst="ellipse"/>
            <a:solidFill>
              <a:srgbClr val="8CA861"/>
            </a:solidFill>
            <a:ln w="12700" cmpd="sng" cap="flat">
              <a:noFill/>
              <a:prstDash val="solid"/>
              <a:round/>
            </a:ln>
          </p:spPr>
        </p:sp>
        <p:sp>
          <p:nvSpPr>
            <p:cNvPr id="367" name="椭圆"/>
            <p:cNvSpPr>
              <a:spLocks/>
            </p:cNvSpPr>
            <p:nvPr/>
          </p:nvSpPr>
          <p:spPr>
            <a:xfrm rot="0">
              <a:off x="1838211" y="917037"/>
              <a:ext cx="26036" cy="26036"/>
            </a:xfrm>
            <a:prstGeom prst="ellipse"/>
            <a:solidFill>
              <a:srgbClr val="8CA861"/>
            </a:solidFill>
            <a:ln w="12700" cmpd="sng" cap="flat">
              <a:noFill/>
              <a:prstDash val="solid"/>
              <a:round/>
            </a:ln>
          </p:spPr>
        </p:sp>
        <p:sp>
          <p:nvSpPr>
            <p:cNvPr id="368" name="椭圆"/>
            <p:cNvSpPr>
              <a:spLocks/>
            </p:cNvSpPr>
            <p:nvPr/>
          </p:nvSpPr>
          <p:spPr>
            <a:xfrm rot="0">
              <a:off x="1974947" y="917037"/>
              <a:ext cx="26036" cy="26036"/>
            </a:xfrm>
            <a:prstGeom prst="ellipse"/>
            <a:solidFill>
              <a:srgbClr val="8CA861"/>
            </a:solidFill>
            <a:ln w="12700" cmpd="sng" cap="flat">
              <a:noFill/>
              <a:prstDash val="solid"/>
              <a:round/>
            </a:ln>
          </p:spPr>
        </p:sp>
        <p:sp>
          <p:nvSpPr>
            <p:cNvPr id="369" name="椭圆"/>
            <p:cNvSpPr>
              <a:spLocks/>
            </p:cNvSpPr>
            <p:nvPr/>
          </p:nvSpPr>
          <p:spPr>
            <a:xfrm rot="0">
              <a:off x="2111162" y="917037"/>
              <a:ext cx="26036" cy="26036"/>
            </a:xfrm>
            <a:prstGeom prst="ellipse"/>
            <a:solidFill>
              <a:srgbClr val="8CA861"/>
            </a:solidFill>
            <a:ln w="12700" cmpd="sng" cap="flat">
              <a:noFill/>
              <a:prstDash val="solid"/>
              <a:round/>
            </a:ln>
          </p:spPr>
        </p:sp>
        <p:sp>
          <p:nvSpPr>
            <p:cNvPr id="370" name="椭圆"/>
            <p:cNvSpPr>
              <a:spLocks/>
            </p:cNvSpPr>
            <p:nvPr/>
          </p:nvSpPr>
          <p:spPr>
            <a:xfrm rot="0">
              <a:off x="1701476" y="1047013"/>
              <a:ext cx="26527" cy="26036"/>
            </a:xfrm>
            <a:prstGeom prst="ellipse"/>
            <a:solidFill>
              <a:srgbClr val="8CA861"/>
            </a:solidFill>
            <a:ln w="12700" cmpd="sng" cap="flat">
              <a:noFill/>
              <a:prstDash val="solid"/>
              <a:round/>
            </a:ln>
          </p:spPr>
        </p:sp>
        <p:sp>
          <p:nvSpPr>
            <p:cNvPr id="371" name="椭圆"/>
            <p:cNvSpPr>
              <a:spLocks/>
            </p:cNvSpPr>
            <p:nvPr/>
          </p:nvSpPr>
          <p:spPr>
            <a:xfrm rot="0">
              <a:off x="1838211" y="1047013"/>
              <a:ext cx="26036" cy="26036"/>
            </a:xfrm>
            <a:prstGeom prst="ellipse"/>
            <a:solidFill>
              <a:srgbClr val="8CA861"/>
            </a:solidFill>
            <a:ln w="12700" cmpd="sng" cap="flat">
              <a:noFill/>
              <a:prstDash val="solid"/>
              <a:round/>
            </a:ln>
          </p:spPr>
        </p:sp>
        <p:sp>
          <p:nvSpPr>
            <p:cNvPr id="372" name="椭圆"/>
            <p:cNvSpPr>
              <a:spLocks/>
            </p:cNvSpPr>
            <p:nvPr/>
          </p:nvSpPr>
          <p:spPr>
            <a:xfrm rot="0">
              <a:off x="1974947" y="1047013"/>
              <a:ext cx="26036" cy="26036"/>
            </a:xfrm>
            <a:prstGeom prst="ellipse"/>
            <a:solidFill>
              <a:srgbClr val="8CA861"/>
            </a:solidFill>
            <a:ln w="12700" cmpd="sng" cap="flat">
              <a:noFill/>
              <a:prstDash val="solid"/>
              <a:round/>
            </a:ln>
          </p:spPr>
        </p:sp>
        <p:sp>
          <p:nvSpPr>
            <p:cNvPr id="373" name="椭圆"/>
            <p:cNvSpPr>
              <a:spLocks/>
            </p:cNvSpPr>
            <p:nvPr/>
          </p:nvSpPr>
          <p:spPr>
            <a:xfrm rot="0">
              <a:off x="2111162" y="1047013"/>
              <a:ext cx="26036" cy="26036"/>
            </a:xfrm>
            <a:prstGeom prst="ellipse"/>
            <a:solidFill>
              <a:srgbClr val="8CA861"/>
            </a:solidFill>
            <a:ln w="12700" cmpd="sng" cap="flat">
              <a:noFill/>
              <a:prstDash val="solid"/>
              <a:round/>
            </a:ln>
          </p:spPr>
        </p:sp>
      </p:grpSp>
      <p:grpSp>
        <p:nvGrpSpPr>
          <p:cNvPr id="419" name="组合"/>
          <p:cNvGrpSpPr>
            <a:grpSpLocks/>
          </p:cNvGrpSpPr>
          <p:nvPr/>
        </p:nvGrpSpPr>
        <p:grpSpPr>
          <a:xfrm>
            <a:off x="1045407" y="3458650"/>
            <a:ext cx="2183841" cy="1354080"/>
            <a:chOff x="1045407" y="3458650"/>
            <a:chExt cx="2183841" cy="1354080"/>
          </a:xfrm>
        </p:grpSpPr>
        <p:grpSp>
          <p:nvGrpSpPr>
            <p:cNvPr id="411" name="组合"/>
            <p:cNvGrpSpPr>
              <a:grpSpLocks/>
            </p:cNvGrpSpPr>
            <p:nvPr/>
          </p:nvGrpSpPr>
          <p:grpSpPr>
            <a:xfrm rot="-1413491">
              <a:off x="1045407" y="3458650"/>
              <a:ext cx="1566940" cy="1022376"/>
              <a:chOff x="1045407" y="3458650"/>
              <a:chExt cx="1566940" cy="1022376"/>
            </a:xfrm>
          </p:grpSpPr>
          <p:sp>
            <p:nvSpPr>
              <p:cNvPr id="375" name="曲线"/>
              <p:cNvSpPr>
                <a:spLocks/>
              </p:cNvSpPr>
              <p:nvPr/>
            </p:nvSpPr>
            <p:spPr>
              <a:xfrm rot="0">
                <a:off x="1523268" y="4360370"/>
                <a:ext cx="614393" cy="120656"/>
              </a:xfrm>
              <a:custGeom>
                <a:gdLst>
                  <a:gd name="T1" fmla="*/ 0 w 21600"/>
                  <a:gd name="T2" fmla="*/ 0 h 21600"/>
                  <a:gd name="T3" fmla="*/ 21600 w 21600"/>
                  <a:gd name="T4" fmla="*/ 21600 h 21600"/>
                </a:gdLst>
                <a:rect l="T1" t="T2" r="T3" b="T4"/>
                <a:pathLst>
                  <a:path w="21600" h="21600">
                    <a:moveTo>
                      <a:pt x="21467" y="0"/>
                    </a:moveTo>
                    <a:cubicBezTo>
                      <a:pt x="10733" y="0"/>
                      <a:pt x="10733" y="0"/>
                      <a:pt x="10733" y="0"/>
                    </a:cubicBezTo>
                    <a:cubicBezTo>
                      <a:pt x="132" y="0"/>
                      <a:pt x="132" y="0"/>
                      <a:pt x="132" y="0"/>
                    </a:cubicBezTo>
                    <a:cubicBezTo>
                      <a:pt x="132" y="0"/>
                      <a:pt x="0" y="16200"/>
                      <a:pt x="132" y="18225"/>
                    </a:cubicBezTo>
                    <a:cubicBezTo>
                      <a:pt x="265" y="19574"/>
                      <a:pt x="6360" y="21600"/>
                      <a:pt x="10733" y="21600"/>
                    </a:cubicBezTo>
                    <a:cubicBezTo>
                      <a:pt x="15106" y="21600"/>
                      <a:pt x="21334" y="19574"/>
                      <a:pt x="21467" y="18225"/>
                    </a:cubicBezTo>
                    <a:cubicBezTo>
                      <a:pt x="21600" y="16200"/>
                      <a:pt x="21467" y="0"/>
                      <a:pt x="21467" y="0"/>
                    </a:cubicBezTo>
                    <a:close/>
                  </a:path>
                </a:pathLst>
              </a:custGeom>
              <a:solidFill>
                <a:schemeClr val="accent4"/>
              </a:solidFill>
              <a:ln cmpd="sng" cap="flat">
                <a:noFill/>
                <a:prstDash val="solid"/>
                <a:round/>
              </a:ln>
            </p:spPr>
          </p:sp>
          <p:sp>
            <p:nvSpPr>
              <p:cNvPr id="376" name="曲线"/>
              <p:cNvSpPr>
                <a:spLocks/>
              </p:cNvSpPr>
              <p:nvPr/>
            </p:nvSpPr>
            <p:spPr>
              <a:xfrm rot="0">
                <a:off x="2439301" y="4111121"/>
                <a:ext cx="173046" cy="158757"/>
              </a:xfrm>
              <a:custGeom>
                <a:gdLst>
                  <a:gd name="T1" fmla="*/ 0 w 21600"/>
                  <a:gd name="T2" fmla="*/ 0 h 21600"/>
                  <a:gd name="T3" fmla="*/ 21600 w 21600"/>
                  <a:gd name="T4" fmla="*/ 21600 h 21600"/>
                </a:gdLst>
                <a:rect l="T1" t="T2" r="T3" b="T4"/>
                <a:pathLst>
                  <a:path w="21600" h="21600">
                    <a:moveTo>
                      <a:pt x="15025" y="0"/>
                    </a:moveTo>
                    <a:cubicBezTo>
                      <a:pt x="15025" y="0"/>
                      <a:pt x="21598" y="7199"/>
                      <a:pt x="21598" y="8228"/>
                    </a:cubicBezTo>
                    <a:cubicBezTo>
                      <a:pt x="21598" y="9256"/>
                      <a:pt x="19251" y="12342"/>
                      <a:pt x="16433" y="15427"/>
                    </a:cubicBezTo>
                    <a:cubicBezTo>
                      <a:pt x="13147" y="18513"/>
                      <a:pt x="7982" y="21598"/>
                      <a:pt x="6573" y="20570"/>
                    </a:cubicBezTo>
                    <a:cubicBezTo>
                      <a:pt x="5164" y="20056"/>
                      <a:pt x="0" y="11827"/>
                      <a:pt x="0" y="11827"/>
                    </a:cubicBezTo>
                    <a:lnTo>
                      <a:pt x="15025" y="0"/>
                    </a:lnTo>
                    <a:close/>
                  </a:path>
                </a:pathLst>
              </a:custGeom>
              <a:solidFill>
                <a:schemeClr val="accent4"/>
              </a:solidFill>
              <a:ln cmpd="sng" cap="flat">
                <a:noFill/>
                <a:prstDash val="solid"/>
                <a:round/>
              </a:ln>
            </p:spPr>
          </p:sp>
          <p:sp>
            <p:nvSpPr>
              <p:cNvPr id="377" name="曲线"/>
              <p:cNvSpPr>
                <a:spLocks/>
              </p:cNvSpPr>
              <p:nvPr/>
            </p:nvSpPr>
            <p:spPr>
              <a:xfrm rot="0">
                <a:off x="1045407" y="4106357"/>
                <a:ext cx="169871" cy="158757"/>
              </a:xfrm>
              <a:custGeom>
                <a:gdLst>
                  <a:gd name="T1" fmla="*/ 0 w 21600"/>
                  <a:gd name="T2" fmla="*/ 0 h 21600"/>
                  <a:gd name="T3" fmla="*/ 21600 w 21600"/>
                  <a:gd name="T4" fmla="*/ 21600 h 21600"/>
                </a:gdLst>
                <a:rect l="T1" t="T2" r="T3" b="T4"/>
                <a:pathLst>
                  <a:path w="21600" h="21600">
                    <a:moveTo>
                      <a:pt x="6239" y="0"/>
                    </a:moveTo>
                    <a:cubicBezTo>
                      <a:pt x="6239" y="0"/>
                      <a:pt x="0" y="7199"/>
                      <a:pt x="0" y="8228"/>
                    </a:cubicBezTo>
                    <a:cubicBezTo>
                      <a:pt x="0" y="9256"/>
                      <a:pt x="1919" y="12342"/>
                      <a:pt x="5279" y="15427"/>
                    </a:cubicBezTo>
                    <a:cubicBezTo>
                      <a:pt x="8159" y="18513"/>
                      <a:pt x="13919" y="21598"/>
                      <a:pt x="15359" y="20570"/>
                    </a:cubicBezTo>
                    <a:cubicBezTo>
                      <a:pt x="16799" y="20056"/>
                      <a:pt x="21598" y="11827"/>
                      <a:pt x="21598" y="11827"/>
                    </a:cubicBezTo>
                    <a:lnTo>
                      <a:pt x="6239" y="0"/>
                    </a:lnTo>
                    <a:close/>
                  </a:path>
                </a:pathLst>
              </a:custGeom>
              <a:solidFill>
                <a:schemeClr val="accent4"/>
              </a:solidFill>
              <a:ln cmpd="sng" cap="flat">
                <a:noFill/>
                <a:prstDash val="solid"/>
                <a:round/>
              </a:ln>
            </p:spPr>
          </p:sp>
          <p:sp>
            <p:nvSpPr>
              <p:cNvPr id="378" name="曲线"/>
              <p:cNvSpPr>
                <a:spLocks/>
              </p:cNvSpPr>
              <p:nvPr/>
            </p:nvSpPr>
            <p:spPr>
              <a:xfrm rot="0">
                <a:off x="1550257" y="4360370"/>
                <a:ext cx="7938" cy="104780"/>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8" y="21598"/>
                    </a:cubicBezTo>
                    <a:cubicBezTo>
                      <a:pt x="21598" y="0"/>
                      <a:pt x="21598" y="0"/>
                      <a:pt x="21598" y="0"/>
                    </a:cubicBezTo>
                    <a:lnTo>
                      <a:pt x="0" y="0"/>
                    </a:lnTo>
                    <a:close/>
                  </a:path>
                </a:pathLst>
              </a:custGeom>
              <a:solidFill>
                <a:schemeClr val="accent3"/>
              </a:solidFill>
              <a:ln cmpd="sng" cap="flat">
                <a:noFill/>
                <a:prstDash val="solid"/>
                <a:round/>
              </a:ln>
            </p:spPr>
          </p:sp>
          <p:sp>
            <p:nvSpPr>
              <p:cNvPr id="379" name="曲线"/>
              <p:cNvSpPr>
                <a:spLocks/>
              </p:cNvSpPr>
              <p:nvPr/>
            </p:nvSpPr>
            <p:spPr>
              <a:xfrm rot="0">
                <a:off x="1610585" y="4360370"/>
                <a:ext cx="7938" cy="112718"/>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10799" y="21598"/>
                      <a:pt x="21598" y="21598"/>
                    </a:cubicBezTo>
                    <a:cubicBezTo>
                      <a:pt x="21598" y="0"/>
                      <a:pt x="21598" y="0"/>
                      <a:pt x="21598" y="0"/>
                    </a:cubicBezTo>
                    <a:lnTo>
                      <a:pt x="0" y="0"/>
                    </a:lnTo>
                    <a:close/>
                  </a:path>
                </a:pathLst>
              </a:custGeom>
              <a:solidFill>
                <a:schemeClr val="accent3"/>
              </a:solidFill>
              <a:ln cmpd="sng" cap="flat">
                <a:noFill/>
                <a:prstDash val="solid"/>
                <a:round/>
              </a:ln>
            </p:spPr>
          </p:sp>
          <p:sp>
            <p:nvSpPr>
              <p:cNvPr id="380" name="曲线"/>
              <p:cNvSpPr>
                <a:spLocks/>
              </p:cNvSpPr>
              <p:nvPr/>
            </p:nvSpPr>
            <p:spPr>
              <a:xfrm rot="0">
                <a:off x="1670913" y="4360370"/>
                <a:ext cx="7938" cy="115893"/>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21599" y="21598"/>
                      <a:pt x="21599" y="21598"/>
                    </a:cubicBezTo>
                    <a:cubicBezTo>
                      <a:pt x="21599" y="0"/>
                      <a:pt x="21599" y="0"/>
                      <a:pt x="21599" y="0"/>
                    </a:cubicBezTo>
                    <a:lnTo>
                      <a:pt x="0" y="0"/>
                    </a:lnTo>
                    <a:close/>
                  </a:path>
                </a:pathLst>
              </a:custGeom>
              <a:solidFill>
                <a:schemeClr val="accent3"/>
              </a:solidFill>
              <a:ln cmpd="sng" cap="flat">
                <a:noFill/>
                <a:prstDash val="solid"/>
                <a:round/>
              </a:ln>
            </p:spPr>
          </p:sp>
          <p:sp>
            <p:nvSpPr>
              <p:cNvPr id="381" name="曲线"/>
              <p:cNvSpPr>
                <a:spLocks/>
              </p:cNvSpPr>
              <p:nvPr/>
            </p:nvSpPr>
            <p:spPr>
              <a:xfrm rot="0">
                <a:off x="1734416" y="4360370"/>
                <a:ext cx="7938" cy="120656"/>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8" y="21598"/>
                    </a:cubicBezTo>
                    <a:cubicBezTo>
                      <a:pt x="21598" y="0"/>
                      <a:pt x="21598" y="0"/>
                      <a:pt x="21598" y="0"/>
                    </a:cubicBezTo>
                    <a:lnTo>
                      <a:pt x="0" y="0"/>
                    </a:lnTo>
                    <a:close/>
                  </a:path>
                </a:pathLst>
              </a:custGeom>
              <a:solidFill>
                <a:schemeClr val="accent3"/>
              </a:solidFill>
              <a:ln cmpd="sng" cap="flat">
                <a:noFill/>
                <a:prstDash val="solid"/>
                <a:round/>
              </a:ln>
            </p:spPr>
          </p:sp>
          <p:sp>
            <p:nvSpPr>
              <p:cNvPr id="382" name="曲线"/>
              <p:cNvSpPr>
                <a:spLocks/>
              </p:cNvSpPr>
              <p:nvPr/>
            </p:nvSpPr>
            <p:spPr>
              <a:xfrm rot="0">
                <a:off x="1794744" y="4360370"/>
                <a:ext cx="7938" cy="120656"/>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21598" y="21598"/>
                      <a:pt x="21598" y="21598"/>
                    </a:cubicBezTo>
                    <a:cubicBezTo>
                      <a:pt x="21598" y="0"/>
                      <a:pt x="21598" y="0"/>
                      <a:pt x="21598" y="0"/>
                    </a:cubicBezTo>
                    <a:lnTo>
                      <a:pt x="0" y="0"/>
                    </a:lnTo>
                    <a:close/>
                  </a:path>
                </a:pathLst>
              </a:custGeom>
              <a:solidFill>
                <a:schemeClr val="accent3"/>
              </a:solidFill>
              <a:ln cmpd="sng" cap="flat">
                <a:noFill/>
                <a:prstDash val="solid"/>
                <a:round/>
              </a:ln>
            </p:spPr>
          </p:sp>
          <p:sp>
            <p:nvSpPr>
              <p:cNvPr id="383" name="曲线"/>
              <p:cNvSpPr>
                <a:spLocks/>
              </p:cNvSpPr>
              <p:nvPr/>
            </p:nvSpPr>
            <p:spPr>
              <a:xfrm rot="0">
                <a:off x="1859835" y="4360370"/>
                <a:ext cx="6350" cy="120656"/>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9" y="21598"/>
                    </a:cubicBezTo>
                    <a:cubicBezTo>
                      <a:pt x="21599" y="0"/>
                      <a:pt x="21599" y="0"/>
                      <a:pt x="21599" y="0"/>
                    </a:cubicBezTo>
                    <a:lnTo>
                      <a:pt x="0" y="0"/>
                    </a:lnTo>
                    <a:close/>
                  </a:path>
                </a:pathLst>
              </a:custGeom>
              <a:solidFill>
                <a:schemeClr val="accent3"/>
              </a:solidFill>
              <a:ln cmpd="sng" cap="flat">
                <a:noFill/>
                <a:prstDash val="solid"/>
                <a:round/>
              </a:ln>
            </p:spPr>
          </p:sp>
          <p:sp>
            <p:nvSpPr>
              <p:cNvPr id="384" name="曲线"/>
              <p:cNvSpPr>
                <a:spLocks/>
              </p:cNvSpPr>
              <p:nvPr/>
            </p:nvSpPr>
            <p:spPr>
              <a:xfrm rot="0">
                <a:off x="1920163" y="4360370"/>
                <a:ext cx="6350" cy="120656"/>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10799" y="21598"/>
                      <a:pt x="21599" y="21598"/>
                    </a:cubicBezTo>
                    <a:cubicBezTo>
                      <a:pt x="21599" y="0"/>
                      <a:pt x="21599" y="0"/>
                      <a:pt x="21599" y="0"/>
                    </a:cubicBezTo>
                    <a:lnTo>
                      <a:pt x="0" y="0"/>
                    </a:lnTo>
                    <a:close/>
                  </a:path>
                </a:pathLst>
              </a:custGeom>
              <a:solidFill>
                <a:schemeClr val="accent3"/>
              </a:solidFill>
              <a:ln cmpd="sng" cap="flat">
                <a:noFill/>
                <a:prstDash val="solid"/>
                <a:round/>
              </a:ln>
            </p:spPr>
          </p:sp>
          <p:sp>
            <p:nvSpPr>
              <p:cNvPr id="385" name="曲线"/>
              <p:cNvSpPr>
                <a:spLocks/>
              </p:cNvSpPr>
              <p:nvPr/>
            </p:nvSpPr>
            <p:spPr>
              <a:xfrm rot="0">
                <a:off x="1980491" y="4360370"/>
                <a:ext cx="6350" cy="115893"/>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21599" y="21598"/>
                      <a:pt x="21599" y="21598"/>
                    </a:cubicBezTo>
                    <a:cubicBezTo>
                      <a:pt x="21599" y="0"/>
                      <a:pt x="21599" y="0"/>
                      <a:pt x="21599" y="0"/>
                    </a:cubicBezTo>
                    <a:lnTo>
                      <a:pt x="0" y="0"/>
                    </a:lnTo>
                    <a:close/>
                  </a:path>
                </a:pathLst>
              </a:custGeom>
              <a:solidFill>
                <a:schemeClr val="accent3"/>
              </a:solidFill>
              <a:ln cmpd="sng" cap="flat">
                <a:noFill/>
                <a:prstDash val="solid"/>
                <a:round/>
              </a:ln>
            </p:spPr>
          </p:sp>
          <p:sp>
            <p:nvSpPr>
              <p:cNvPr id="386" name="曲线"/>
              <p:cNvSpPr>
                <a:spLocks/>
              </p:cNvSpPr>
              <p:nvPr/>
            </p:nvSpPr>
            <p:spPr>
              <a:xfrm rot="0">
                <a:off x="2043995" y="4360370"/>
                <a:ext cx="7938" cy="112718"/>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8" y="21598"/>
                    </a:cubicBezTo>
                    <a:cubicBezTo>
                      <a:pt x="21598" y="0"/>
                      <a:pt x="21598" y="0"/>
                      <a:pt x="21598" y="0"/>
                    </a:cubicBezTo>
                    <a:lnTo>
                      <a:pt x="0" y="0"/>
                    </a:lnTo>
                    <a:close/>
                  </a:path>
                </a:pathLst>
              </a:custGeom>
              <a:solidFill>
                <a:schemeClr val="accent3"/>
              </a:solidFill>
              <a:ln cmpd="sng" cap="flat">
                <a:noFill/>
                <a:prstDash val="solid"/>
                <a:round/>
              </a:ln>
            </p:spPr>
          </p:sp>
          <p:sp>
            <p:nvSpPr>
              <p:cNvPr id="387" name="曲线"/>
              <p:cNvSpPr>
                <a:spLocks/>
              </p:cNvSpPr>
              <p:nvPr/>
            </p:nvSpPr>
            <p:spPr>
              <a:xfrm rot="0">
                <a:off x="2104322" y="4360370"/>
                <a:ext cx="7938" cy="104780"/>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10799" y="21598"/>
                      <a:pt x="21599" y="21598"/>
                    </a:cubicBezTo>
                    <a:cubicBezTo>
                      <a:pt x="21599" y="0"/>
                      <a:pt x="21599" y="0"/>
                      <a:pt x="21599" y="0"/>
                    </a:cubicBezTo>
                    <a:lnTo>
                      <a:pt x="0" y="0"/>
                    </a:lnTo>
                    <a:close/>
                  </a:path>
                </a:pathLst>
              </a:custGeom>
              <a:solidFill>
                <a:schemeClr val="accent3"/>
              </a:solidFill>
              <a:ln cmpd="sng" cap="flat">
                <a:noFill/>
                <a:prstDash val="solid"/>
                <a:round/>
              </a:ln>
            </p:spPr>
          </p:sp>
          <p:sp>
            <p:nvSpPr>
              <p:cNvPr id="388" name="曲线"/>
              <p:cNvSpPr>
                <a:spLocks/>
              </p:cNvSpPr>
              <p:nvPr/>
            </p:nvSpPr>
            <p:spPr>
              <a:xfrm rot="0">
                <a:off x="1056521" y="3549117"/>
                <a:ext cx="1547889" cy="858880"/>
              </a:xfrm>
              <a:custGeom>
                <a:gdLst>
                  <a:gd name="T1" fmla="*/ 0 w 21600"/>
                  <a:gd name="T2" fmla="*/ 0 h 21600"/>
                  <a:gd name="T3" fmla="*/ 21600 w 21600"/>
                  <a:gd name="T4" fmla="*/ 21600 h 21600"/>
                </a:gdLst>
                <a:rect l="T1" t="T2" r="T3" b="T4"/>
                <a:pathLst>
                  <a:path w="21600" h="21600">
                    <a:moveTo>
                      <a:pt x="21179" y="13831"/>
                    </a:moveTo>
                    <a:cubicBezTo>
                      <a:pt x="20759" y="12978"/>
                      <a:pt x="15083" y="0"/>
                      <a:pt x="14557" y="0"/>
                    </a:cubicBezTo>
                    <a:cubicBezTo>
                      <a:pt x="14032" y="0"/>
                      <a:pt x="10773" y="0"/>
                      <a:pt x="10773" y="0"/>
                    </a:cubicBezTo>
                    <a:cubicBezTo>
                      <a:pt x="10773" y="0"/>
                      <a:pt x="7515" y="0"/>
                      <a:pt x="6989" y="0"/>
                    </a:cubicBezTo>
                    <a:cubicBezTo>
                      <a:pt x="6464" y="0"/>
                      <a:pt x="840" y="12978"/>
                      <a:pt x="420" y="13831"/>
                    </a:cubicBezTo>
                    <a:cubicBezTo>
                      <a:pt x="0" y="14684"/>
                      <a:pt x="1629" y="17336"/>
                      <a:pt x="2364" y="16863"/>
                    </a:cubicBezTo>
                    <a:cubicBezTo>
                      <a:pt x="3100" y="16389"/>
                      <a:pt x="6306" y="10042"/>
                      <a:pt x="6306" y="10042"/>
                    </a:cubicBezTo>
                    <a:cubicBezTo>
                      <a:pt x="6306" y="10042"/>
                      <a:pt x="5991" y="20368"/>
                      <a:pt x="6148" y="20936"/>
                    </a:cubicBezTo>
                    <a:cubicBezTo>
                      <a:pt x="6306" y="21505"/>
                      <a:pt x="8513" y="21600"/>
                      <a:pt x="10773" y="21600"/>
                    </a:cubicBezTo>
                    <a:cubicBezTo>
                      <a:pt x="13033" y="21600"/>
                      <a:pt x="15240" y="21505"/>
                      <a:pt x="15398" y="20936"/>
                    </a:cubicBezTo>
                    <a:cubicBezTo>
                      <a:pt x="15556" y="20368"/>
                      <a:pt x="15240" y="10042"/>
                      <a:pt x="15240" y="10042"/>
                    </a:cubicBezTo>
                    <a:cubicBezTo>
                      <a:pt x="15240" y="10042"/>
                      <a:pt x="18446" y="16389"/>
                      <a:pt x="19182" y="16863"/>
                    </a:cubicBezTo>
                    <a:cubicBezTo>
                      <a:pt x="19918" y="17336"/>
                      <a:pt x="21600" y="14684"/>
                      <a:pt x="21179" y="13831"/>
                    </a:cubicBezTo>
                    <a:close/>
                  </a:path>
                </a:pathLst>
              </a:custGeom>
              <a:solidFill>
                <a:schemeClr val="accent3"/>
              </a:solidFill>
              <a:ln cmpd="sng" cap="flat">
                <a:noFill/>
                <a:prstDash val="solid"/>
                <a:round/>
              </a:ln>
            </p:spPr>
          </p:sp>
          <p:sp>
            <p:nvSpPr>
              <p:cNvPr id="389" name="曲线"/>
              <p:cNvSpPr>
                <a:spLocks/>
              </p:cNvSpPr>
              <p:nvPr/>
            </p:nvSpPr>
            <p:spPr>
              <a:xfrm rot="0">
                <a:off x="1226391" y="3711050"/>
                <a:ext cx="184159" cy="214323"/>
              </a:xfrm>
              <a:custGeom>
                <a:gdLst>
                  <a:gd name="T1" fmla="*/ 0 w 21600"/>
                  <a:gd name="T2" fmla="*/ 0 h 21600"/>
                  <a:gd name="T3" fmla="*/ 21600 w 21600"/>
                  <a:gd name="T4" fmla="*/ 21600 h 21600"/>
                </a:gdLst>
                <a:rect l="T1" t="T2" r="T3" b="T4"/>
                <a:pathLst>
                  <a:path w="21600" h="21600">
                    <a:moveTo>
                      <a:pt x="16751" y="12884"/>
                    </a:moveTo>
                    <a:cubicBezTo>
                      <a:pt x="21159" y="7578"/>
                      <a:pt x="21600" y="3410"/>
                      <a:pt x="20718" y="0"/>
                    </a:cubicBezTo>
                    <a:cubicBezTo>
                      <a:pt x="14106" y="6821"/>
                      <a:pt x="6612" y="14778"/>
                      <a:pt x="0" y="21600"/>
                    </a:cubicBezTo>
                    <a:cubicBezTo>
                      <a:pt x="4848" y="21221"/>
                      <a:pt x="11902" y="18947"/>
                      <a:pt x="16751" y="12884"/>
                    </a:cubicBezTo>
                    <a:close/>
                  </a:path>
                </a:pathLst>
              </a:custGeom>
              <a:solidFill>
                <a:schemeClr val="accent4"/>
              </a:solidFill>
              <a:ln cmpd="sng" cap="flat">
                <a:noFill/>
                <a:prstDash val="solid"/>
                <a:round/>
              </a:ln>
            </p:spPr>
          </p:sp>
          <p:sp>
            <p:nvSpPr>
              <p:cNvPr id="390" name="曲线"/>
              <p:cNvSpPr>
                <a:spLocks/>
              </p:cNvSpPr>
              <p:nvPr/>
            </p:nvSpPr>
            <p:spPr>
              <a:xfrm rot="0">
                <a:off x="2250379" y="3711050"/>
                <a:ext cx="180984" cy="214323"/>
              </a:xfrm>
              <a:custGeom>
                <a:gdLst>
                  <a:gd name="T1" fmla="*/ 0 w 21600"/>
                  <a:gd name="T2" fmla="*/ 0 h 21600"/>
                  <a:gd name="T3" fmla="*/ 21600 w 21600"/>
                  <a:gd name="T4" fmla="*/ 21600 h 21600"/>
                </a:gdLst>
                <a:rect l="T1" t="T2" r="T3" b="T4"/>
                <a:pathLst>
                  <a:path w="21600" h="21600">
                    <a:moveTo>
                      <a:pt x="4499" y="12884"/>
                    </a:moveTo>
                    <a:cubicBezTo>
                      <a:pt x="0" y="7578"/>
                      <a:pt x="0" y="3410"/>
                      <a:pt x="449" y="0"/>
                    </a:cubicBezTo>
                    <a:cubicBezTo>
                      <a:pt x="7650" y="6821"/>
                      <a:pt x="14850" y="14778"/>
                      <a:pt x="21600" y="21600"/>
                    </a:cubicBezTo>
                    <a:cubicBezTo>
                      <a:pt x="16649" y="21221"/>
                      <a:pt x="9449" y="18947"/>
                      <a:pt x="4499" y="12884"/>
                    </a:cubicBezTo>
                    <a:close/>
                  </a:path>
                </a:pathLst>
              </a:custGeom>
              <a:solidFill>
                <a:schemeClr val="accent4"/>
              </a:solidFill>
              <a:ln cmpd="sng" cap="flat">
                <a:noFill/>
                <a:prstDash val="solid"/>
                <a:round/>
              </a:ln>
            </p:spPr>
          </p:sp>
          <p:sp>
            <p:nvSpPr>
              <p:cNvPr id="391" name="曲线"/>
              <p:cNvSpPr>
                <a:spLocks/>
              </p:cNvSpPr>
              <p:nvPr/>
            </p:nvSpPr>
            <p:spPr>
              <a:xfrm rot="0">
                <a:off x="1523268" y="3744389"/>
                <a:ext cx="207973" cy="219085"/>
              </a:xfrm>
              <a:custGeom>
                <a:gdLst>
                  <a:gd name="T1" fmla="*/ 0 w 21600"/>
                  <a:gd name="T2" fmla="*/ 0 h 21600"/>
                  <a:gd name="T3" fmla="*/ 21600 w 21600"/>
                  <a:gd name="T4" fmla="*/ 21600 h 21600"/>
                </a:gdLst>
                <a:rect l="T1" t="T2" r="T3" b="T4"/>
                <a:pathLst>
                  <a:path w="21600" h="21600">
                    <a:moveTo>
                      <a:pt x="11047" y="21600"/>
                    </a:moveTo>
                    <a:lnTo>
                      <a:pt x="0" y="10800"/>
                    </a:lnTo>
                    <a:lnTo>
                      <a:pt x="11047" y="0"/>
                    </a:lnTo>
                    <a:lnTo>
                      <a:pt x="21600" y="10800"/>
                    </a:lnTo>
                    <a:lnTo>
                      <a:pt x="11047" y="21600"/>
                    </a:lnTo>
                    <a:close/>
                  </a:path>
                </a:pathLst>
              </a:custGeom>
              <a:solidFill>
                <a:schemeClr val="accent4"/>
              </a:solidFill>
              <a:ln cmpd="sng" cap="flat">
                <a:noFill/>
                <a:prstDash val="solid"/>
                <a:round/>
              </a:ln>
            </p:spPr>
          </p:sp>
          <p:sp>
            <p:nvSpPr>
              <p:cNvPr id="392" name="曲线"/>
              <p:cNvSpPr>
                <a:spLocks/>
              </p:cNvSpPr>
              <p:nvPr/>
            </p:nvSpPr>
            <p:spPr>
              <a:xfrm rot="0">
                <a:off x="1731241" y="3744389"/>
                <a:ext cx="206385" cy="219085"/>
              </a:xfrm>
              <a:custGeom>
                <a:gdLst>
                  <a:gd name="T1" fmla="*/ 0 w 21600"/>
                  <a:gd name="T2" fmla="*/ 0 h 21600"/>
                  <a:gd name="T3" fmla="*/ 21600 w 21600"/>
                  <a:gd name="T4" fmla="*/ 21600 h 21600"/>
                </a:gdLst>
                <a:rect l="T1" t="T2" r="T3" b="T4"/>
                <a:pathLst>
                  <a:path w="21600" h="21600">
                    <a:moveTo>
                      <a:pt x="10966" y="21600"/>
                    </a:moveTo>
                    <a:lnTo>
                      <a:pt x="0" y="10800"/>
                    </a:lnTo>
                    <a:lnTo>
                      <a:pt x="10966" y="0"/>
                    </a:lnTo>
                    <a:lnTo>
                      <a:pt x="21600" y="10800"/>
                    </a:lnTo>
                    <a:lnTo>
                      <a:pt x="10966" y="21600"/>
                    </a:lnTo>
                    <a:close/>
                  </a:path>
                </a:pathLst>
              </a:custGeom>
              <a:solidFill>
                <a:schemeClr val="accent4"/>
              </a:solidFill>
              <a:ln cmpd="sng" cap="flat">
                <a:noFill/>
                <a:prstDash val="solid"/>
                <a:round/>
              </a:ln>
            </p:spPr>
          </p:sp>
          <p:sp>
            <p:nvSpPr>
              <p:cNvPr id="393" name="曲线"/>
              <p:cNvSpPr>
                <a:spLocks/>
              </p:cNvSpPr>
              <p:nvPr/>
            </p:nvSpPr>
            <p:spPr>
              <a:xfrm rot="0">
                <a:off x="1937626" y="3744389"/>
                <a:ext cx="207973" cy="219085"/>
              </a:xfrm>
              <a:custGeom>
                <a:gdLst>
                  <a:gd name="T1" fmla="*/ 0 w 21600"/>
                  <a:gd name="T2" fmla="*/ 0 h 21600"/>
                  <a:gd name="T3" fmla="*/ 21600 w 21600"/>
                  <a:gd name="T4" fmla="*/ 21600 h 21600"/>
                </a:gdLst>
                <a:rect l="T1" t="T2" r="T3" b="T4"/>
                <a:pathLst>
                  <a:path w="21600" h="21600">
                    <a:moveTo>
                      <a:pt x="10717" y="21600"/>
                    </a:moveTo>
                    <a:lnTo>
                      <a:pt x="0" y="10800"/>
                    </a:lnTo>
                    <a:lnTo>
                      <a:pt x="10717" y="0"/>
                    </a:lnTo>
                    <a:lnTo>
                      <a:pt x="21600" y="10800"/>
                    </a:lnTo>
                    <a:lnTo>
                      <a:pt x="10717" y="21600"/>
                    </a:lnTo>
                    <a:close/>
                  </a:path>
                </a:pathLst>
              </a:custGeom>
              <a:solidFill>
                <a:schemeClr val="accent4"/>
              </a:solidFill>
              <a:ln cmpd="sng" cap="flat">
                <a:noFill/>
                <a:prstDash val="solid"/>
                <a:round/>
              </a:ln>
            </p:spPr>
          </p:sp>
          <p:sp>
            <p:nvSpPr>
              <p:cNvPr id="394" name="曲线"/>
              <p:cNvSpPr>
                <a:spLocks/>
              </p:cNvSpPr>
              <p:nvPr/>
            </p:nvSpPr>
            <p:spPr>
              <a:xfrm rot="0">
                <a:off x="1505805" y="3549117"/>
                <a:ext cx="55565" cy="400070"/>
              </a:xfrm>
              <a:custGeom>
                <a:gdLst>
                  <a:gd name="T1" fmla="*/ 0 w 21600"/>
                  <a:gd name="T2" fmla="*/ 0 h 21600"/>
                  <a:gd name="T3" fmla="*/ 21600 w 21600"/>
                  <a:gd name="T4" fmla="*/ 21600 h 21600"/>
                </a:gdLst>
                <a:rect l="T1" t="T2" r="T3" b="T4"/>
                <a:pathLst>
                  <a:path w="21600" h="21600">
                    <a:moveTo>
                      <a:pt x="2468" y="21600"/>
                    </a:moveTo>
                    <a:lnTo>
                      <a:pt x="0" y="21600"/>
                    </a:lnTo>
                    <a:lnTo>
                      <a:pt x="18514" y="0"/>
                    </a:lnTo>
                    <a:lnTo>
                      <a:pt x="21600" y="0"/>
                    </a:lnTo>
                    <a:lnTo>
                      <a:pt x="2468" y="21600"/>
                    </a:lnTo>
                    <a:close/>
                  </a:path>
                </a:pathLst>
              </a:custGeom>
              <a:solidFill>
                <a:schemeClr val="accent4"/>
              </a:solidFill>
              <a:ln cmpd="sng" cap="flat">
                <a:noFill/>
                <a:prstDash val="solid"/>
                <a:round/>
              </a:ln>
            </p:spPr>
          </p:sp>
          <p:sp>
            <p:nvSpPr>
              <p:cNvPr id="395" name="曲线"/>
              <p:cNvSpPr>
                <a:spLocks/>
              </p:cNvSpPr>
              <p:nvPr/>
            </p:nvSpPr>
            <p:spPr>
              <a:xfrm rot="0">
                <a:off x="2096384" y="3549117"/>
                <a:ext cx="57152" cy="400070"/>
              </a:xfrm>
              <a:custGeom>
                <a:gdLst>
                  <a:gd name="T1" fmla="*/ 0 w 21600"/>
                  <a:gd name="T2" fmla="*/ 0 h 21600"/>
                  <a:gd name="T3" fmla="*/ 21600 w 21600"/>
                  <a:gd name="T4" fmla="*/ 21600 h 21600"/>
                </a:gdLst>
                <a:rect l="T1" t="T2" r="T3" b="T4"/>
                <a:pathLst>
                  <a:path w="21600" h="21600">
                    <a:moveTo>
                      <a:pt x="18599" y="21600"/>
                    </a:moveTo>
                    <a:lnTo>
                      <a:pt x="0" y="0"/>
                    </a:lnTo>
                    <a:lnTo>
                      <a:pt x="3000" y="0"/>
                    </a:lnTo>
                    <a:lnTo>
                      <a:pt x="21600" y="21600"/>
                    </a:lnTo>
                    <a:lnTo>
                      <a:pt x="18599" y="21600"/>
                    </a:lnTo>
                    <a:close/>
                  </a:path>
                </a:pathLst>
              </a:custGeom>
              <a:solidFill>
                <a:schemeClr val="accent4"/>
              </a:solidFill>
              <a:ln cmpd="sng" cap="flat">
                <a:noFill/>
                <a:prstDash val="solid"/>
                <a:round/>
              </a:ln>
            </p:spPr>
          </p:sp>
          <p:sp>
            <p:nvSpPr>
              <p:cNvPr id="396" name="曲线"/>
              <p:cNvSpPr>
                <a:spLocks/>
              </p:cNvSpPr>
              <p:nvPr/>
            </p:nvSpPr>
            <p:spPr>
              <a:xfrm rot="0">
                <a:off x="1734415" y="3462500"/>
                <a:ext cx="41277" cy="119955"/>
              </a:xfrm>
              <a:custGeom>
                <a:gdLst>
                  <a:gd name="T1" fmla="*/ 0 w 21600"/>
                  <a:gd name="T2" fmla="*/ 0 h 21600"/>
                  <a:gd name="T3" fmla="*/ 21600 w 21600"/>
                  <a:gd name="T4" fmla="*/ 21600 h 21600"/>
                </a:gdLst>
                <a:rect l="T1" t="T2" r="T3" b="T4"/>
                <a:pathLst>
                  <a:path w="21600" h="21600">
                    <a:moveTo>
                      <a:pt x="0" y="0"/>
                    </a:moveTo>
                    <a:cubicBezTo>
                      <a:pt x="0" y="20289"/>
                      <a:pt x="0" y="20289"/>
                      <a:pt x="0" y="20289"/>
                    </a:cubicBezTo>
                    <a:cubicBezTo>
                      <a:pt x="5890" y="20944"/>
                      <a:pt x="13744" y="20944"/>
                      <a:pt x="21598" y="21598"/>
                    </a:cubicBezTo>
                    <a:cubicBezTo>
                      <a:pt x="21598" y="0"/>
                      <a:pt x="21598" y="0"/>
                      <a:pt x="21598" y="0"/>
                    </a:cubicBezTo>
                    <a:cubicBezTo>
                      <a:pt x="13744" y="0"/>
                      <a:pt x="5890" y="0"/>
                      <a:pt x="0" y="0"/>
                    </a:cubicBezTo>
                    <a:close/>
                  </a:path>
                </a:pathLst>
              </a:custGeom>
              <a:solidFill>
                <a:schemeClr val="accent3"/>
              </a:solidFill>
              <a:ln cmpd="sng" cap="flat">
                <a:noFill/>
                <a:prstDash val="solid"/>
                <a:round/>
              </a:ln>
            </p:spPr>
          </p:sp>
          <p:sp>
            <p:nvSpPr>
              <p:cNvPr id="397" name="曲线"/>
              <p:cNvSpPr>
                <a:spLocks/>
              </p:cNvSpPr>
              <p:nvPr/>
            </p:nvSpPr>
            <p:spPr>
              <a:xfrm rot="0">
                <a:off x="1783630" y="3462500"/>
                <a:ext cx="38101" cy="119955"/>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6479" y="21598"/>
                      <a:pt x="15119" y="21598"/>
                      <a:pt x="21598" y="21598"/>
                    </a:cubicBezTo>
                    <a:cubicBezTo>
                      <a:pt x="21598" y="654"/>
                      <a:pt x="21598" y="654"/>
                      <a:pt x="21598" y="654"/>
                    </a:cubicBezTo>
                    <a:cubicBezTo>
                      <a:pt x="15119" y="654"/>
                      <a:pt x="6479" y="654"/>
                      <a:pt x="0" y="0"/>
                    </a:cubicBezTo>
                    <a:close/>
                  </a:path>
                </a:pathLst>
              </a:custGeom>
              <a:solidFill>
                <a:schemeClr val="accent3"/>
              </a:solidFill>
              <a:ln cmpd="sng" cap="flat">
                <a:noFill/>
                <a:prstDash val="solid"/>
                <a:round/>
              </a:ln>
            </p:spPr>
          </p:sp>
          <p:sp>
            <p:nvSpPr>
              <p:cNvPr id="398" name="曲线"/>
              <p:cNvSpPr>
                <a:spLocks/>
              </p:cNvSpPr>
              <p:nvPr/>
            </p:nvSpPr>
            <p:spPr>
              <a:xfrm rot="0">
                <a:off x="1829670" y="3465576"/>
                <a:ext cx="41277" cy="116879"/>
              </a:xfrm>
              <a:custGeom>
                <a:gdLst>
                  <a:gd name="T1" fmla="*/ 0 w 21600"/>
                  <a:gd name="T2" fmla="*/ 0 h 21600"/>
                  <a:gd name="T3" fmla="*/ 21600 w 21600"/>
                  <a:gd name="T4" fmla="*/ 21600 h 21600"/>
                </a:gdLst>
                <a:rect l="T1" t="T2" r="T3" b="T4"/>
                <a:pathLst>
                  <a:path w="21600" h="21600">
                    <a:moveTo>
                      <a:pt x="0" y="0"/>
                    </a:moveTo>
                    <a:cubicBezTo>
                      <a:pt x="0" y="0"/>
                      <a:pt x="0" y="0"/>
                      <a:pt x="0" y="0"/>
                    </a:cubicBezTo>
                    <a:cubicBezTo>
                      <a:pt x="0" y="21598"/>
                      <a:pt x="0" y="21598"/>
                      <a:pt x="0" y="21598"/>
                    </a:cubicBezTo>
                    <a:cubicBezTo>
                      <a:pt x="0" y="21598"/>
                      <a:pt x="0" y="21598"/>
                      <a:pt x="0" y="21598"/>
                    </a:cubicBezTo>
                    <a:cubicBezTo>
                      <a:pt x="7854" y="21598"/>
                      <a:pt x="15708" y="21598"/>
                      <a:pt x="21598" y="21598"/>
                    </a:cubicBezTo>
                    <a:cubicBezTo>
                      <a:pt x="21598" y="0"/>
                      <a:pt x="21598" y="0"/>
                      <a:pt x="21598" y="0"/>
                    </a:cubicBezTo>
                    <a:cubicBezTo>
                      <a:pt x="15708" y="0"/>
                      <a:pt x="7854" y="0"/>
                      <a:pt x="0" y="0"/>
                    </a:cubicBezTo>
                    <a:close/>
                  </a:path>
                </a:pathLst>
              </a:custGeom>
              <a:solidFill>
                <a:schemeClr val="accent3"/>
              </a:solidFill>
              <a:ln cmpd="sng" cap="flat">
                <a:noFill/>
                <a:prstDash val="solid"/>
                <a:round/>
              </a:ln>
            </p:spPr>
          </p:sp>
          <p:sp>
            <p:nvSpPr>
              <p:cNvPr id="399" name="曲线"/>
              <p:cNvSpPr>
                <a:spLocks/>
              </p:cNvSpPr>
              <p:nvPr/>
            </p:nvSpPr>
            <p:spPr>
              <a:xfrm rot="0">
                <a:off x="1685200" y="3462887"/>
                <a:ext cx="42865" cy="116879"/>
              </a:xfrm>
              <a:custGeom>
                <a:gdLst>
                  <a:gd name="T1" fmla="*/ 0 w 21600"/>
                  <a:gd name="T2" fmla="*/ 0 h 21600"/>
                  <a:gd name="T3" fmla="*/ 21600 w 21600"/>
                  <a:gd name="T4" fmla="*/ 21600 h 21600"/>
                </a:gdLst>
                <a:rect l="T1" t="T2" r="T3" b="T4"/>
                <a:pathLst>
                  <a:path w="21600" h="21600">
                    <a:moveTo>
                      <a:pt x="0" y="0"/>
                    </a:moveTo>
                    <a:cubicBezTo>
                      <a:pt x="0" y="19574"/>
                      <a:pt x="0" y="19574"/>
                      <a:pt x="0" y="19574"/>
                    </a:cubicBezTo>
                    <a:cubicBezTo>
                      <a:pt x="5890" y="20248"/>
                      <a:pt x="13744" y="20924"/>
                      <a:pt x="21598" y="21598"/>
                    </a:cubicBezTo>
                    <a:cubicBezTo>
                      <a:pt x="21598" y="0"/>
                      <a:pt x="21598" y="0"/>
                      <a:pt x="21598" y="0"/>
                    </a:cubicBezTo>
                    <a:cubicBezTo>
                      <a:pt x="13744" y="0"/>
                      <a:pt x="5890" y="0"/>
                      <a:pt x="0" y="0"/>
                    </a:cubicBezTo>
                    <a:close/>
                  </a:path>
                </a:pathLst>
              </a:custGeom>
              <a:solidFill>
                <a:schemeClr val="accent3"/>
              </a:solidFill>
              <a:ln cmpd="sng" cap="flat">
                <a:noFill/>
                <a:prstDash val="solid"/>
                <a:round/>
              </a:ln>
            </p:spPr>
          </p:sp>
          <p:sp>
            <p:nvSpPr>
              <p:cNvPr id="400" name="曲线"/>
              <p:cNvSpPr>
                <a:spLocks/>
              </p:cNvSpPr>
              <p:nvPr/>
            </p:nvSpPr>
            <p:spPr>
              <a:xfrm rot="0">
                <a:off x="1877297" y="3462500"/>
                <a:ext cx="42865" cy="119955"/>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7854" y="20944"/>
                      <a:pt x="15708" y="20944"/>
                      <a:pt x="21598" y="20289"/>
                    </a:cubicBezTo>
                    <a:cubicBezTo>
                      <a:pt x="21598" y="0"/>
                      <a:pt x="21598" y="0"/>
                      <a:pt x="21598" y="0"/>
                    </a:cubicBezTo>
                    <a:cubicBezTo>
                      <a:pt x="13744" y="0"/>
                      <a:pt x="7854" y="0"/>
                      <a:pt x="0" y="0"/>
                    </a:cubicBezTo>
                    <a:close/>
                  </a:path>
                </a:pathLst>
              </a:custGeom>
              <a:solidFill>
                <a:schemeClr val="accent3"/>
              </a:solidFill>
              <a:ln cmpd="sng" cap="flat">
                <a:noFill/>
                <a:prstDash val="solid"/>
                <a:round/>
              </a:ln>
            </p:spPr>
          </p:sp>
          <p:sp>
            <p:nvSpPr>
              <p:cNvPr id="401" name="曲线"/>
              <p:cNvSpPr>
                <a:spLocks/>
              </p:cNvSpPr>
              <p:nvPr/>
            </p:nvSpPr>
            <p:spPr>
              <a:xfrm rot="0">
                <a:off x="1662975" y="3460188"/>
                <a:ext cx="19050" cy="106115"/>
              </a:xfrm>
              <a:custGeom>
                <a:gdLst>
                  <a:gd name="T1" fmla="*/ 0 w 21600"/>
                  <a:gd name="T2" fmla="*/ 0 h 21600"/>
                  <a:gd name="T3" fmla="*/ 21600 w 21600"/>
                  <a:gd name="T4" fmla="*/ 21600 h 21600"/>
                </a:gdLst>
                <a:rect l="T1" t="T2" r="T3" b="T4"/>
                <a:pathLst>
                  <a:path w="21600" h="21600">
                    <a:moveTo>
                      <a:pt x="8639" y="744"/>
                    </a:moveTo>
                    <a:cubicBezTo>
                      <a:pt x="4319" y="1489"/>
                      <a:pt x="0" y="19364"/>
                      <a:pt x="0" y="19364"/>
                    </a:cubicBezTo>
                    <a:cubicBezTo>
                      <a:pt x="0" y="19364"/>
                      <a:pt x="8639" y="20109"/>
                      <a:pt x="21599" y="21598"/>
                    </a:cubicBezTo>
                    <a:cubicBezTo>
                      <a:pt x="21599" y="0"/>
                      <a:pt x="21599" y="0"/>
                      <a:pt x="21599" y="0"/>
                    </a:cubicBezTo>
                    <a:cubicBezTo>
                      <a:pt x="17279" y="0"/>
                      <a:pt x="12959" y="0"/>
                      <a:pt x="8639" y="744"/>
                    </a:cubicBezTo>
                    <a:close/>
                  </a:path>
                </a:pathLst>
              </a:custGeom>
              <a:solidFill>
                <a:schemeClr val="accent3"/>
              </a:solidFill>
              <a:ln cmpd="sng" cap="flat">
                <a:noFill/>
                <a:prstDash val="solid"/>
                <a:round/>
              </a:ln>
            </p:spPr>
          </p:sp>
          <p:sp>
            <p:nvSpPr>
              <p:cNvPr id="402" name="曲线"/>
              <p:cNvSpPr>
                <a:spLocks/>
              </p:cNvSpPr>
              <p:nvPr/>
            </p:nvSpPr>
            <p:spPr>
              <a:xfrm rot="0">
                <a:off x="1972552" y="3458650"/>
                <a:ext cx="30164" cy="109191"/>
              </a:xfrm>
              <a:custGeom>
                <a:gdLst>
                  <a:gd name="T1" fmla="*/ 0 w 21600"/>
                  <a:gd name="T2" fmla="*/ 0 h 21600"/>
                  <a:gd name="T3" fmla="*/ 21600 w 21600"/>
                  <a:gd name="T4" fmla="*/ 21600 h 21600"/>
                </a:gdLst>
                <a:rect l="T1" t="T2" r="T3" b="T4"/>
                <a:pathLst>
                  <a:path w="21600" h="21600">
                    <a:moveTo>
                      <a:pt x="21598" y="18719"/>
                    </a:moveTo>
                    <a:cubicBezTo>
                      <a:pt x="21598" y="18719"/>
                      <a:pt x="16199" y="1439"/>
                      <a:pt x="13499" y="719"/>
                    </a:cubicBezTo>
                    <a:cubicBezTo>
                      <a:pt x="13499" y="0"/>
                      <a:pt x="8099" y="0"/>
                      <a:pt x="0" y="719"/>
                    </a:cubicBezTo>
                    <a:cubicBezTo>
                      <a:pt x="0" y="21598"/>
                      <a:pt x="0" y="21598"/>
                      <a:pt x="0" y="21598"/>
                    </a:cubicBezTo>
                    <a:cubicBezTo>
                      <a:pt x="16199" y="20158"/>
                      <a:pt x="21598" y="18719"/>
                      <a:pt x="21598" y="18719"/>
                    </a:cubicBezTo>
                    <a:close/>
                  </a:path>
                </a:pathLst>
              </a:custGeom>
              <a:solidFill>
                <a:schemeClr val="accent3"/>
              </a:solidFill>
              <a:ln cmpd="sng" cap="flat">
                <a:noFill/>
                <a:prstDash val="solid"/>
                <a:round/>
              </a:ln>
            </p:spPr>
          </p:sp>
          <p:sp>
            <p:nvSpPr>
              <p:cNvPr id="403" name="曲线"/>
              <p:cNvSpPr>
                <a:spLocks/>
              </p:cNvSpPr>
              <p:nvPr/>
            </p:nvSpPr>
            <p:spPr>
              <a:xfrm rot="0">
                <a:off x="1926513" y="3463263"/>
                <a:ext cx="38101" cy="116879"/>
              </a:xfrm>
              <a:custGeom>
                <a:gdLst>
                  <a:gd name="T1" fmla="*/ 0 w 21600"/>
                  <a:gd name="T2" fmla="*/ 0 h 21600"/>
                  <a:gd name="T3" fmla="*/ 21600 w 21600"/>
                  <a:gd name="T4" fmla="*/ 21600 h 21600"/>
                </a:gdLst>
                <a:rect l="T1" t="T2" r="T3" b="T4"/>
                <a:pathLst>
                  <a:path w="21600" h="21600">
                    <a:moveTo>
                      <a:pt x="0" y="674"/>
                    </a:moveTo>
                    <a:cubicBezTo>
                      <a:pt x="0" y="21598"/>
                      <a:pt x="0" y="21598"/>
                      <a:pt x="0" y="21598"/>
                    </a:cubicBezTo>
                    <a:cubicBezTo>
                      <a:pt x="8639" y="20923"/>
                      <a:pt x="15119" y="20248"/>
                      <a:pt x="21598" y="19574"/>
                    </a:cubicBezTo>
                    <a:cubicBezTo>
                      <a:pt x="21598" y="0"/>
                      <a:pt x="21598" y="0"/>
                      <a:pt x="21598" y="0"/>
                    </a:cubicBezTo>
                    <a:cubicBezTo>
                      <a:pt x="15119" y="0"/>
                      <a:pt x="8639" y="0"/>
                      <a:pt x="0" y="674"/>
                    </a:cubicBezTo>
                    <a:close/>
                  </a:path>
                </a:pathLst>
              </a:custGeom>
              <a:solidFill>
                <a:schemeClr val="accent3"/>
              </a:solidFill>
              <a:ln cmpd="sng" cap="flat">
                <a:noFill/>
                <a:prstDash val="solid"/>
                <a:round/>
              </a:ln>
            </p:spPr>
          </p:sp>
          <p:sp>
            <p:nvSpPr>
              <p:cNvPr id="404" name="曲线"/>
              <p:cNvSpPr>
                <a:spLocks/>
              </p:cNvSpPr>
              <p:nvPr/>
            </p:nvSpPr>
            <p:spPr>
              <a:xfrm rot="0">
                <a:off x="1680451" y="3461500"/>
                <a:ext cx="6350" cy="112718"/>
              </a:xfrm>
              <a:custGeom>
                <a:gdLst>
                  <a:gd name="T1" fmla="*/ 0 w 21600"/>
                  <a:gd name="T2" fmla="*/ 0 h 21600"/>
                  <a:gd name="T3" fmla="*/ 21600 w 21600"/>
                  <a:gd name="T4" fmla="*/ 21600 h 21600"/>
                </a:gdLst>
                <a:rect l="T1" t="T2" r="T3" b="T4"/>
                <a:pathLst>
                  <a:path w="21600" h="21600">
                    <a:moveTo>
                      <a:pt x="0" y="0"/>
                    </a:moveTo>
                    <a:cubicBezTo>
                      <a:pt x="0" y="20878"/>
                      <a:pt x="0" y="20878"/>
                      <a:pt x="0" y="20878"/>
                    </a:cubicBezTo>
                    <a:cubicBezTo>
                      <a:pt x="10799" y="20878"/>
                      <a:pt x="21599" y="20878"/>
                      <a:pt x="21599" y="21598"/>
                    </a:cubicBezTo>
                    <a:cubicBezTo>
                      <a:pt x="21599" y="719"/>
                      <a:pt x="21599" y="719"/>
                      <a:pt x="21599" y="719"/>
                    </a:cubicBezTo>
                    <a:cubicBezTo>
                      <a:pt x="21599" y="0"/>
                      <a:pt x="10799" y="0"/>
                      <a:pt x="0" y="0"/>
                    </a:cubicBezTo>
                    <a:close/>
                  </a:path>
                </a:pathLst>
              </a:custGeom>
              <a:solidFill>
                <a:schemeClr val="accent4"/>
              </a:solidFill>
              <a:ln cmpd="sng" cap="flat">
                <a:noFill/>
                <a:prstDash val="solid"/>
                <a:round/>
              </a:ln>
            </p:spPr>
          </p:sp>
          <p:sp>
            <p:nvSpPr>
              <p:cNvPr id="405" name="曲线"/>
              <p:cNvSpPr>
                <a:spLocks/>
              </p:cNvSpPr>
              <p:nvPr/>
            </p:nvSpPr>
            <p:spPr>
              <a:xfrm rot="0">
                <a:off x="1728065" y="3459413"/>
                <a:ext cx="6350" cy="120655"/>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10799" y="21598"/>
                      <a:pt x="21599" y="21598"/>
                    </a:cubicBezTo>
                    <a:cubicBezTo>
                      <a:pt x="21599" y="674"/>
                      <a:pt x="21599" y="674"/>
                      <a:pt x="21599" y="674"/>
                    </a:cubicBezTo>
                    <a:cubicBezTo>
                      <a:pt x="10799" y="0"/>
                      <a:pt x="10799" y="0"/>
                      <a:pt x="0" y="0"/>
                    </a:cubicBezTo>
                    <a:close/>
                  </a:path>
                </a:pathLst>
              </a:custGeom>
              <a:solidFill>
                <a:schemeClr val="accent4"/>
              </a:solidFill>
              <a:ln cmpd="sng" cap="flat">
                <a:noFill/>
                <a:prstDash val="solid"/>
                <a:round/>
              </a:ln>
            </p:spPr>
          </p:sp>
          <p:sp>
            <p:nvSpPr>
              <p:cNvPr id="406" name="曲线"/>
              <p:cNvSpPr>
                <a:spLocks/>
              </p:cNvSpPr>
              <p:nvPr/>
            </p:nvSpPr>
            <p:spPr>
              <a:xfrm rot="0">
                <a:off x="1775693" y="3462588"/>
                <a:ext cx="7938" cy="123831"/>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8" y="21598"/>
                    </a:cubicBezTo>
                    <a:cubicBezTo>
                      <a:pt x="21598" y="0"/>
                      <a:pt x="21598" y="0"/>
                      <a:pt x="21598" y="0"/>
                    </a:cubicBezTo>
                    <a:cubicBezTo>
                      <a:pt x="10799" y="0"/>
                      <a:pt x="0" y="0"/>
                      <a:pt x="0" y="0"/>
                    </a:cubicBezTo>
                    <a:close/>
                  </a:path>
                </a:pathLst>
              </a:custGeom>
              <a:solidFill>
                <a:schemeClr val="accent4"/>
              </a:solidFill>
              <a:ln cmpd="sng" cap="flat">
                <a:noFill/>
                <a:prstDash val="solid"/>
                <a:round/>
              </a:ln>
            </p:spPr>
          </p:sp>
          <p:sp>
            <p:nvSpPr>
              <p:cNvPr id="407" name="曲线"/>
              <p:cNvSpPr>
                <a:spLocks/>
              </p:cNvSpPr>
              <p:nvPr/>
            </p:nvSpPr>
            <p:spPr>
              <a:xfrm rot="0">
                <a:off x="1821733" y="3465763"/>
                <a:ext cx="7938" cy="120655"/>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10799" y="21598"/>
                      <a:pt x="21598" y="21598"/>
                      <a:pt x="21598" y="21598"/>
                    </a:cubicBezTo>
                    <a:cubicBezTo>
                      <a:pt x="21598" y="0"/>
                      <a:pt x="21598" y="0"/>
                      <a:pt x="21598" y="0"/>
                    </a:cubicBezTo>
                    <a:cubicBezTo>
                      <a:pt x="21598" y="0"/>
                      <a:pt x="10799" y="0"/>
                      <a:pt x="0" y="0"/>
                    </a:cubicBezTo>
                    <a:close/>
                  </a:path>
                </a:pathLst>
              </a:custGeom>
              <a:solidFill>
                <a:schemeClr val="accent4"/>
              </a:solidFill>
              <a:ln cmpd="sng" cap="flat">
                <a:noFill/>
                <a:prstDash val="solid"/>
                <a:round/>
              </a:ln>
            </p:spPr>
          </p:sp>
          <p:sp>
            <p:nvSpPr>
              <p:cNvPr id="408" name="曲线"/>
              <p:cNvSpPr>
                <a:spLocks/>
              </p:cNvSpPr>
              <p:nvPr/>
            </p:nvSpPr>
            <p:spPr>
              <a:xfrm rot="0">
                <a:off x="1870948" y="3462588"/>
                <a:ext cx="6350" cy="123831"/>
              </a:xfrm>
              <a:custGeom>
                <a:gdLst>
                  <a:gd name="T1" fmla="*/ 0 w 21600"/>
                  <a:gd name="T2" fmla="*/ 0 h 21600"/>
                  <a:gd name="T3" fmla="*/ 21600 w 21600"/>
                  <a:gd name="T4" fmla="*/ 21600 h 21600"/>
                </a:gdLst>
                <a:rect l="T1" t="T2" r="T3" b="T4"/>
                <a:pathLst>
                  <a:path w="21600" h="21600">
                    <a:moveTo>
                      <a:pt x="0" y="654"/>
                    </a:moveTo>
                    <a:cubicBezTo>
                      <a:pt x="0" y="21598"/>
                      <a:pt x="0" y="21598"/>
                      <a:pt x="0" y="21598"/>
                    </a:cubicBezTo>
                    <a:cubicBezTo>
                      <a:pt x="10799" y="21598"/>
                      <a:pt x="10799" y="21598"/>
                      <a:pt x="21599" y="21598"/>
                    </a:cubicBezTo>
                    <a:cubicBezTo>
                      <a:pt x="21599" y="0"/>
                      <a:pt x="21599" y="0"/>
                      <a:pt x="21599" y="0"/>
                    </a:cubicBezTo>
                    <a:cubicBezTo>
                      <a:pt x="10799" y="0"/>
                      <a:pt x="10799" y="0"/>
                      <a:pt x="0" y="654"/>
                    </a:cubicBezTo>
                    <a:close/>
                  </a:path>
                </a:pathLst>
              </a:custGeom>
              <a:solidFill>
                <a:schemeClr val="accent4"/>
              </a:solidFill>
              <a:ln cmpd="sng" cap="flat">
                <a:noFill/>
                <a:prstDash val="solid"/>
                <a:round/>
              </a:ln>
            </p:spPr>
          </p:sp>
          <p:sp>
            <p:nvSpPr>
              <p:cNvPr id="409" name="曲线"/>
              <p:cNvSpPr>
                <a:spLocks/>
              </p:cNvSpPr>
              <p:nvPr/>
            </p:nvSpPr>
            <p:spPr>
              <a:xfrm rot="0">
                <a:off x="1920163" y="3462588"/>
                <a:ext cx="6350" cy="117480"/>
              </a:xfrm>
              <a:custGeom>
                <a:gdLst>
                  <a:gd name="T1" fmla="*/ 0 w 21600"/>
                  <a:gd name="T2" fmla="*/ 0 h 21600"/>
                  <a:gd name="T3" fmla="*/ 21600 w 21600"/>
                  <a:gd name="T4" fmla="*/ 21600 h 21600"/>
                </a:gdLst>
                <a:rect l="T1" t="T2" r="T3" b="T4"/>
                <a:pathLst>
                  <a:path w="21600" h="21600">
                    <a:moveTo>
                      <a:pt x="0" y="0"/>
                    </a:moveTo>
                    <a:cubicBezTo>
                      <a:pt x="0" y="21598"/>
                      <a:pt x="0" y="21598"/>
                      <a:pt x="0" y="21598"/>
                    </a:cubicBezTo>
                    <a:cubicBezTo>
                      <a:pt x="0" y="21598"/>
                      <a:pt x="10799" y="21598"/>
                      <a:pt x="21599" y="21598"/>
                    </a:cubicBezTo>
                    <a:cubicBezTo>
                      <a:pt x="21599" y="0"/>
                      <a:pt x="21599" y="0"/>
                      <a:pt x="21599" y="0"/>
                    </a:cubicBezTo>
                    <a:cubicBezTo>
                      <a:pt x="10799" y="0"/>
                      <a:pt x="0" y="0"/>
                      <a:pt x="0" y="0"/>
                    </a:cubicBezTo>
                    <a:close/>
                  </a:path>
                </a:pathLst>
              </a:custGeom>
              <a:solidFill>
                <a:schemeClr val="accent4"/>
              </a:solidFill>
              <a:ln cmpd="sng" cap="flat">
                <a:noFill/>
                <a:prstDash val="solid"/>
                <a:round/>
              </a:ln>
            </p:spPr>
          </p:sp>
          <p:sp>
            <p:nvSpPr>
              <p:cNvPr id="410" name="曲线"/>
              <p:cNvSpPr>
                <a:spLocks/>
              </p:cNvSpPr>
              <p:nvPr/>
            </p:nvSpPr>
            <p:spPr>
              <a:xfrm rot="0">
                <a:off x="1964616" y="3463875"/>
                <a:ext cx="7938" cy="107955"/>
              </a:xfrm>
              <a:custGeom>
                <a:gdLst>
                  <a:gd name="T1" fmla="*/ 0 w 21600"/>
                  <a:gd name="T2" fmla="*/ 0 h 21600"/>
                  <a:gd name="T3" fmla="*/ 21600 w 21600"/>
                  <a:gd name="T4" fmla="*/ 21600 h 21600"/>
                </a:gdLst>
                <a:rect l="T1" t="T2" r="T3" b="T4"/>
                <a:pathLst>
                  <a:path w="21600" h="21600">
                    <a:moveTo>
                      <a:pt x="21598" y="0"/>
                    </a:moveTo>
                    <a:cubicBezTo>
                      <a:pt x="21598" y="0"/>
                      <a:pt x="10799" y="0"/>
                      <a:pt x="0" y="0"/>
                    </a:cubicBezTo>
                    <a:cubicBezTo>
                      <a:pt x="0" y="21598"/>
                      <a:pt x="0" y="21598"/>
                      <a:pt x="0" y="21598"/>
                    </a:cubicBezTo>
                    <a:cubicBezTo>
                      <a:pt x="10799" y="21598"/>
                      <a:pt x="21598" y="21598"/>
                      <a:pt x="21598" y="21598"/>
                    </a:cubicBezTo>
                    <a:lnTo>
                      <a:pt x="21598" y="0"/>
                    </a:lnTo>
                    <a:close/>
                  </a:path>
                </a:pathLst>
              </a:custGeom>
              <a:solidFill>
                <a:schemeClr val="accent4"/>
              </a:solidFill>
              <a:ln cmpd="sng" cap="flat">
                <a:noFill/>
                <a:prstDash val="solid"/>
                <a:round/>
              </a:ln>
            </p:spPr>
          </p:sp>
        </p:grpSp>
        <p:grpSp>
          <p:nvGrpSpPr>
            <p:cNvPr id="418" name="组合"/>
            <p:cNvGrpSpPr>
              <a:grpSpLocks/>
            </p:cNvGrpSpPr>
            <p:nvPr/>
          </p:nvGrpSpPr>
          <p:grpSpPr>
            <a:xfrm rot="1812367">
              <a:off x="2827620" y="4074559"/>
              <a:ext cx="401628" cy="738170"/>
              <a:chOff x="2827620" y="4074559"/>
              <a:chExt cx="401628" cy="738170"/>
            </a:xfrm>
          </p:grpSpPr>
          <p:sp>
            <p:nvSpPr>
              <p:cNvPr id="412" name="曲线"/>
              <p:cNvSpPr>
                <a:spLocks/>
              </p:cNvSpPr>
              <p:nvPr/>
            </p:nvSpPr>
            <p:spPr>
              <a:xfrm rot="0">
                <a:off x="3214960" y="4195207"/>
                <a:ext cx="14287" cy="71436"/>
              </a:xfrm>
              <a:custGeom>
                <a:gdLst>
                  <a:gd name="T1" fmla="*/ 0 w 21600"/>
                  <a:gd name="T2" fmla="*/ 0 h 21600"/>
                  <a:gd name="T3" fmla="*/ 21600 w 21600"/>
                  <a:gd name="T4" fmla="*/ 21600 h 21600"/>
                </a:gdLst>
                <a:rect l="T1" t="T2" r="T3" b="T4"/>
                <a:pathLst>
                  <a:path w="21600" h="21600">
                    <a:moveTo>
                      <a:pt x="21600" y="19326"/>
                    </a:moveTo>
                    <a:cubicBezTo>
                      <a:pt x="21600" y="20463"/>
                      <a:pt x="16200" y="21600"/>
                      <a:pt x="10800" y="21600"/>
                    </a:cubicBezTo>
                    <a:cubicBezTo>
                      <a:pt x="10800" y="21600"/>
                      <a:pt x="10800" y="21600"/>
                      <a:pt x="10800" y="21600"/>
                    </a:cubicBezTo>
                    <a:cubicBezTo>
                      <a:pt x="5400" y="21600"/>
                      <a:pt x="0" y="20463"/>
                      <a:pt x="0" y="19326"/>
                    </a:cubicBezTo>
                    <a:cubicBezTo>
                      <a:pt x="0" y="2273"/>
                      <a:pt x="0" y="2273"/>
                      <a:pt x="0" y="2273"/>
                    </a:cubicBezTo>
                    <a:cubicBezTo>
                      <a:pt x="0" y="1136"/>
                      <a:pt x="5400" y="0"/>
                      <a:pt x="10800" y="0"/>
                    </a:cubicBezTo>
                    <a:cubicBezTo>
                      <a:pt x="10800" y="0"/>
                      <a:pt x="10800" y="0"/>
                      <a:pt x="10800" y="0"/>
                    </a:cubicBezTo>
                    <a:cubicBezTo>
                      <a:pt x="16200" y="0"/>
                      <a:pt x="16200" y="1136"/>
                      <a:pt x="16200" y="2273"/>
                    </a:cubicBezTo>
                    <a:lnTo>
                      <a:pt x="21600" y="19326"/>
                    </a:lnTo>
                    <a:close/>
                  </a:path>
                </a:pathLst>
              </a:custGeom>
              <a:solidFill>
                <a:schemeClr val="accent4"/>
              </a:solidFill>
              <a:ln cmpd="sng" cap="flat">
                <a:noFill/>
                <a:prstDash val="solid"/>
                <a:round/>
              </a:ln>
            </p:spPr>
          </p:sp>
          <p:sp>
            <p:nvSpPr>
              <p:cNvPr id="413" name="曲线"/>
              <p:cNvSpPr>
                <a:spLocks/>
              </p:cNvSpPr>
              <p:nvPr/>
            </p:nvSpPr>
            <p:spPr>
              <a:xfrm rot="0">
                <a:off x="3214960" y="4277755"/>
                <a:ext cx="14287" cy="71436"/>
              </a:xfrm>
              <a:custGeom>
                <a:gdLst>
                  <a:gd name="T1" fmla="*/ 0 w 21600"/>
                  <a:gd name="T2" fmla="*/ 0 h 21600"/>
                  <a:gd name="T3" fmla="*/ 21600 w 21600"/>
                  <a:gd name="T4" fmla="*/ 21600 h 21600"/>
                </a:gdLst>
                <a:rect l="T1" t="T2" r="T3" b="T4"/>
                <a:pathLst>
                  <a:path w="21600" h="21600">
                    <a:moveTo>
                      <a:pt x="21600" y="19326"/>
                    </a:moveTo>
                    <a:cubicBezTo>
                      <a:pt x="21600" y="20463"/>
                      <a:pt x="16200" y="21600"/>
                      <a:pt x="10800" y="21600"/>
                    </a:cubicBezTo>
                    <a:cubicBezTo>
                      <a:pt x="10800" y="21600"/>
                      <a:pt x="10800" y="21600"/>
                      <a:pt x="10800" y="21600"/>
                    </a:cubicBezTo>
                    <a:cubicBezTo>
                      <a:pt x="5400" y="21600"/>
                      <a:pt x="0" y="20463"/>
                      <a:pt x="0" y="19326"/>
                    </a:cubicBezTo>
                    <a:cubicBezTo>
                      <a:pt x="0" y="2273"/>
                      <a:pt x="0" y="2273"/>
                      <a:pt x="0" y="2273"/>
                    </a:cubicBezTo>
                    <a:cubicBezTo>
                      <a:pt x="0" y="1136"/>
                      <a:pt x="5400" y="0"/>
                      <a:pt x="10800" y="0"/>
                    </a:cubicBezTo>
                    <a:cubicBezTo>
                      <a:pt x="10800" y="0"/>
                      <a:pt x="10800" y="0"/>
                      <a:pt x="10800" y="0"/>
                    </a:cubicBezTo>
                    <a:cubicBezTo>
                      <a:pt x="16200" y="0"/>
                      <a:pt x="21600" y="1136"/>
                      <a:pt x="21600" y="2273"/>
                    </a:cubicBezTo>
                    <a:lnTo>
                      <a:pt x="21600" y="19326"/>
                    </a:lnTo>
                    <a:close/>
                  </a:path>
                </a:pathLst>
              </a:custGeom>
              <a:solidFill>
                <a:schemeClr val="accent4"/>
              </a:solidFill>
              <a:ln cmpd="sng" cap="flat">
                <a:noFill/>
                <a:prstDash val="solid"/>
                <a:round/>
              </a:ln>
            </p:spPr>
          </p:sp>
          <p:sp>
            <p:nvSpPr>
              <p:cNvPr id="414" name="曲线"/>
              <p:cNvSpPr>
                <a:spLocks/>
              </p:cNvSpPr>
              <p:nvPr/>
            </p:nvSpPr>
            <p:spPr>
              <a:xfrm rot="0">
                <a:off x="2827620" y="4074559"/>
                <a:ext cx="395278" cy="738170"/>
              </a:xfrm>
              <a:custGeom>
                <a:gdLst>
                  <a:gd name="T1" fmla="*/ 0 w 21600"/>
                  <a:gd name="T2" fmla="*/ 0 h 21600"/>
                  <a:gd name="T3" fmla="*/ 21600 w 21600"/>
                  <a:gd name="T4" fmla="*/ 21600 h 21600"/>
                </a:gdLst>
                <a:rect l="T1" t="T2" r="T3" b="T4"/>
                <a:pathLst>
                  <a:path w="21600" h="21600">
                    <a:moveTo>
                      <a:pt x="21600" y="19616"/>
                    </a:moveTo>
                    <a:cubicBezTo>
                      <a:pt x="21600" y="20718"/>
                      <a:pt x="19954" y="21489"/>
                      <a:pt x="17897" y="21600"/>
                    </a:cubicBezTo>
                    <a:cubicBezTo>
                      <a:pt x="3908" y="21600"/>
                      <a:pt x="3908" y="21600"/>
                      <a:pt x="3908" y="21600"/>
                    </a:cubicBezTo>
                    <a:cubicBezTo>
                      <a:pt x="1851" y="21600"/>
                      <a:pt x="205" y="20718"/>
                      <a:pt x="205" y="19726"/>
                    </a:cubicBezTo>
                    <a:cubicBezTo>
                      <a:pt x="0" y="1983"/>
                      <a:pt x="0" y="1983"/>
                      <a:pt x="0" y="1983"/>
                    </a:cubicBezTo>
                    <a:cubicBezTo>
                      <a:pt x="0" y="881"/>
                      <a:pt x="1645" y="110"/>
                      <a:pt x="3497" y="110"/>
                    </a:cubicBezTo>
                    <a:cubicBezTo>
                      <a:pt x="17691" y="0"/>
                      <a:pt x="17691" y="0"/>
                      <a:pt x="17691" y="0"/>
                    </a:cubicBezTo>
                    <a:cubicBezTo>
                      <a:pt x="19748" y="0"/>
                      <a:pt x="21394" y="881"/>
                      <a:pt x="21394" y="1873"/>
                    </a:cubicBezTo>
                    <a:lnTo>
                      <a:pt x="21600" y="19616"/>
                    </a:lnTo>
                    <a:close/>
                  </a:path>
                </a:pathLst>
              </a:custGeom>
              <a:solidFill>
                <a:schemeClr val="accent3"/>
              </a:solidFill>
              <a:ln cmpd="sng" cap="flat">
                <a:noFill/>
                <a:prstDash val="solid"/>
                <a:round/>
              </a:ln>
            </p:spPr>
          </p:sp>
          <p:sp>
            <p:nvSpPr>
              <p:cNvPr id="415" name="曲线"/>
              <p:cNvSpPr>
                <a:spLocks/>
              </p:cNvSpPr>
              <p:nvPr/>
            </p:nvSpPr>
            <p:spPr>
              <a:xfrm rot="0">
                <a:off x="2845083" y="4088847"/>
                <a:ext cx="358765" cy="709595"/>
              </a:xfrm>
              <a:custGeom>
                <a:gdLst>
                  <a:gd name="T1" fmla="*/ 0 w 21600"/>
                  <a:gd name="T2" fmla="*/ 0 h 21600"/>
                  <a:gd name="T3" fmla="*/ 21600 w 21600"/>
                  <a:gd name="T4" fmla="*/ 21600 h 21600"/>
                </a:gdLst>
                <a:rect l="T1" t="T2" r="T3" b="T4"/>
                <a:pathLst>
                  <a:path w="21600" h="21600">
                    <a:moveTo>
                      <a:pt x="17734" y="114"/>
                    </a:moveTo>
                    <a:cubicBezTo>
                      <a:pt x="17052" y="114"/>
                      <a:pt x="17052" y="114"/>
                      <a:pt x="17052" y="114"/>
                    </a:cubicBezTo>
                    <a:cubicBezTo>
                      <a:pt x="15688" y="114"/>
                      <a:pt x="15461" y="574"/>
                      <a:pt x="15233" y="919"/>
                    </a:cubicBezTo>
                    <a:cubicBezTo>
                      <a:pt x="15006" y="1263"/>
                      <a:pt x="14551" y="1378"/>
                      <a:pt x="13187" y="1378"/>
                    </a:cubicBezTo>
                    <a:cubicBezTo>
                      <a:pt x="12050" y="1378"/>
                      <a:pt x="10686" y="1378"/>
                      <a:pt x="10686" y="1378"/>
                    </a:cubicBezTo>
                    <a:cubicBezTo>
                      <a:pt x="10686" y="1378"/>
                      <a:pt x="9322" y="1378"/>
                      <a:pt x="8185" y="1378"/>
                    </a:cubicBezTo>
                    <a:cubicBezTo>
                      <a:pt x="6821" y="1378"/>
                      <a:pt x="6366" y="1263"/>
                      <a:pt x="6138" y="919"/>
                    </a:cubicBezTo>
                    <a:cubicBezTo>
                      <a:pt x="5911" y="689"/>
                      <a:pt x="5684" y="114"/>
                      <a:pt x="4320" y="114"/>
                    </a:cubicBezTo>
                    <a:cubicBezTo>
                      <a:pt x="3637" y="114"/>
                      <a:pt x="3637" y="114"/>
                      <a:pt x="3637" y="114"/>
                    </a:cubicBezTo>
                    <a:cubicBezTo>
                      <a:pt x="1591" y="114"/>
                      <a:pt x="0" y="919"/>
                      <a:pt x="0" y="2068"/>
                    </a:cubicBezTo>
                    <a:cubicBezTo>
                      <a:pt x="227" y="19646"/>
                      <a:pt x="227" y="19646"/>
                      <a:pt x="227" y="19646"/>
                    </a:cubicBezTo>
                    <a:cubicBezTo>
                      <a:pt x="227" y="20680"/>
                      <a:pt x="1818" y="21600"/>
                      <a:pt x="3865" y="21600"/>
                    </a:cubicBezTo>
                    <a:cubicBezTo>
                      <a:pt x="17962" y="21485"/>
                      <a:pt x="17962" y="21485"/>
                      <a:pt x="17962" y="21485"/>
                    </a:cubicBezTo>
                    <a:cubicBezTo>
                      <a:pt x="20008" y="21485"/>
                      <a:pt x="21600" y="20680"/>
                      <a:pt x="21600" y="19531"/>
                    </a:cubicBezTo>
                    <a:cubicBezTo>
                      <a:pt x="21372" y="1953"/>
                      <a:pt x="21372" y="1953"/>
                      <a:pt x="21372" y="1953"/>
                    </a:cubicBezTo>
                    <a:cubicBezTo>
                      <a:pt x="21372" y="919"/>
                      <a:pt x="19781" y="0"/>
                      <a:pt x="17734" y="114"/>
                    </a:cubicBezTo>
                    <a:close/>
                  </a:path>
                </a:pathLst>
              </a:custGeom>
              <a:solidFill>
                <a:schemeClr val="accent2"/>
              </a:solidFill>
              <a:ln cmpd="sng" cap="flat">
                <a:noFill/>
                <a:prstDash val="solid"/>
                <a:round/>
              </a:ln>
            </p:spPr>
          </p:sp>
          <p:sp>
            <p:nvSpPr>
              <p:cNvPr id="416" name="曲线"/>
              <p:cNvSpPr>
                <a:spLocks/>
              </p:cNvSpPr>
              <p:nvPr/>
            </p:nvSpPr>
            <p:spPr>
              <a:xfrm rot="0">
                <a:off x="2849844" y="4088847"/>
                <a:ext cx="334954" cy="354004"/>
              </a:xfrm>
              <a:custGeom>
                <a:gdLst>
                  <a:gd name="T1" fmla="*/ 0 w 21600"/>
                  <a:gd name="T2" fmla="*/ 0 h 21600"/>
                  <a:gd name="T3" fmla="*/ 21600 w 21600"/>
                  <a:gd name="T4" fmla="*/ 21600 h 21600"/>
                </a:gdLst>
                <a:rect l="T1" t="T2" r="T3" b="T4"/>
                <a:pathLst>
                  <a:path w="21600" h="21600">
                    <a:moveTo>
                      <a:pt x="18688" y="229"/>
                    </a:moveTo>
                    <a:cubicBezTo>
                      <a:pt x="17959" y="229"/>
                      <a:pt x="17959" y="229"/>
                      <a:pt x="17959" y="229"/>
                    </a:cubicBezTo>
                    <a:cubicBezTo>
                      <a:pt x="17959" y="229"/>
                      <a:pt x="17717" y="229"/>
                      <a:pt x="17474" y="229"/>
                    </a:cubicBezTo>
                    <a:cubicBezTo>
                      <a:pt x="16018" y="1608"/>
                      <a:pt x="16018" y="1608"/>
                      <a:pt x="16018" y="1608"/>
                    </a:cubicBezTo>
                    <a:cubicBezTo>
                      <a:pt x="16018" y="1608"/>
                      <a:pt x="16018" y="1838"/>
                      <a:pt x="16018" y="1838"/>
                    </a:cubicBezTo>
                    <a:cubicBezTo>
                      <a:pt x="15775" y="2297"/>
                      <a:pt x="15532" y="2527"/>
                      <a:pt x="14804" y="2757"/>
                    </a:cubicBezTo>
                    <a:cubicBezTo>
                      <a:pt x="0" y="16545"/>
                      <a:pt x="0" y="16545"/>
                      <a:pt x="0" y="16545"/>
                    </a:cubicBezTo>
                    <a:cubicBezTo>
                      <a:pt x="0" y="21600"/>
                      <a:pt x="0" y="21600"/>
                      <a:pt x="0" y="21600"/>
                    </a:cubicBezTo>
                    <a:cubicBezTo>
                      <a:pt x="21600" y="1608"/>
                      <a:pt x="21600" y="1608"/>
                      <a:pt x="21600" y="1608"/>
                    </a:cubicBezTo>
                    <a:cubicBezTo>
                      <a:pt x="20872" y="689"/>
                      <a:pt x="19901" y="0"/>
                      <a:pt x="18688" y="229"/>
                    </a:cubicBezTo>
                    <a:close/>
                  </a:path>
                </a:pathLst>
              </a:custGeom>
              <a:solidFill>
                <a:srgbClr val="FF8302">
                  <a:alpha val="39000"/>
                </a:srgbClr>
              </a:solidFill>
              <a:ln cmpd="sng" cap="flat">
                <a:noFill/>
                <a:prstDash val="solid"/>
                <a:round/>
              </a:ln>
            </p:spPr>
          </p:sp>
          <p:sp>
            <p:nvSpPr>
              <p:cNvPr id="417" name="曲线"/>
              <p:cNvSpPr>
                <a:spLocks/>
              </p:cNvSpPr>
              <p:nvPr/>
            </p:nvSpPr>
            <p:spPr>
              <a:xfrm rot="0">
                <a:off x="2849844" y="4149171"/>
                <a:ext cx="349241" cy="485763"/>
              </a:xfrm>
              <a:custGeom>
                <a:gdLst>
                  <a:gd name="T1" fmla="*/ 0 w 21600"/>
                  <a:gd name="T2" fmla="*/ 0 h 21600"/>
                  <a:gd name="T3" fmla="*/ 21600 w 21600"/>
                  <a:gd name="T4" fmla="*/ 21600 h 21600"/>
                </a:gdLst>
                <a:rect l="T1" t="T2" r="T3" b="T4"/>
                <a:pathLst>
                  <a:path w="21600" h="21600">
                    <a:moveTo>
                      <a:pt x="21600" y="167"/>
                    </a:moveTo>
                    <a:cubicBezTo>
                      <a:pt x="21600" y="167"/>
                      <a:pt x="21600" y="0"/>
                      <a:pt x="21600" y="0"/>
                    </a:cubicBezTo>
                    <a:cubicBezTo>
                      <a:pt x="0" y="15069"/>
                      <a:pt x="0" y="15069"/>
                      <a:pt x="0" y="15069"/>
                    </a:cubicBezTo>
                    <a:cubicBezTo>
                      <a:pt x="0" y="21600"/>
                      <a:pt x="0" y="21600"/>
                      <a:pt x="0" y="21600"/>
                    </a:cubicBezTo>
                    <a:cubicBezTo>
                      <a:pt x="21600" y="6530"/>
                      <a:pt x="21600" y="6530"/>
                      <a:pt x="21600" y="6530"/>
                    </a:cubicBezTo>
                    <a:lnTo>
                      <a:pt x="21600" y="167"/>
                    </a:lnTo>
                    <a:close/>
                  </a:path>
                </a:pathLst>
              </a:custGeom>
              <a:solidFill>
                <a:srgbClr val="FF8302">
                  <a:alpha val="39000"/>
                </a:srgbClr>
              </a:solidFill>
              <a:ln cmpd="sng" cap="flat">
                <a:noFill/>
                <a:prstDash val="solid"/>
                <a:round/>
              </a:ln>
            </p:spPr>
          </p:sp>
        </p:grpSp>
      </p:grpSp>
      <p:grpSp>
        <p:nvGrpSpPr>
          <p:cNvPr id="479" name="组合"/>
          <p:cNvGrpSpPr>
            <a:grpSpLocks/>
          </p:cNvGrpSpPr>
          <p:nvPr/>
        </p:nvGrpSpPr>
        <p:grpSpPr>
          <a:xfrm>
            <a:off x="4796985" y="3231240"/>
            <a:ext cx="6245649" cy="2536583"/>
            <a:chOff x="4796985" y="3231240"/>
            <a:chExt cx="6245649" cy="2536583"/>
          </a:xfrm>
        </p:grpSpPr>
        <p:grpSp>
          <p:nvGrpSpPr>
            <p:cNvPr id="459" name="组合"/>
            <p:cNvGrpSpPr>
              <a:grpSpLocks/>
            </p:cNvGrpSpPr>
            <p:nvPr/>
          </p:nvGrpSpPr>
          <p:grpSpPr>
            <a:xfrm>
              <a:off x="6179745" y="3231240"/>
              <a:ext cx="2249164" cy="1820816"/>
              <a:chOff x="6179745" y="3231240"/>
              <a:chExt cx="2249164" cy="1820816"/>
            </a:xfrm>
          </p:grpSpPr>
          <p:grpSp>
            <p:nvGrpSpPr>
              <p:cNvPr id="438" name="组合"/>
              <p:cNvGrpSpPr>
                <a:grpSpLocks/>
              </p:cNvGrpSpPr>
              <p:nvPr/>
            </p:nvGrpSpPr>
            <p:grpSpPr>
              <a:xfrm>
                <a:off x="6179745" y="4051727"/>
                <a:ext cx="749702" cy="1000328"/>
                <a:chOff x="6179745" y="4051727"/>
                <a:chExt cx="749702" cy="1000328"/>
              </a:xfrm>
            </p:grpSpPr>
            <p:sp>
              <p:nvSpPr>
                <p:cNvPr id="420" name="椭圆"/>
                <p:cNvSpPr>
                  <a:spLocks/>
                </p:cNvSpPr>
                <p:nvPr/>
              </p:nvSpPr>
              <p:spPr>
                <a:xfrm rot="0">
                  <a:off x="6179745" y="4051727"/>
                  <a:ext cx="749702" cy="694389"/>
                </a:xfrm>
                <a:prstGeom prst="ellipse"/>
                <a:solidFill>
                  <a:schemeClr val="accent1"/>
                </a:solidFill>
                <a:ln w="12700" cmpd="sng" cap="flat">
                  <a:noFill/>
                  <a:prstDash val="solid"/>
                  <a:round/>
                </a:ln>
              </p:spPr>
            </p:sp>
            <p:sp>
              <p:nvSpPr>
                <p:cNvPr id="421" name="椭圆"/>
                <p:cNvSpPr>
                  <a:spLocks/>
                </p:cNvSpPr>
                <p:nvPr/>
              </p:nvSpPr>
              <p:spPr>
                <a:xfrm rot="0">
                  <a:off x="6268719" y="4134138"/>
                  <a:ext cx="571834" cy="529536"/>
                </a:xfrm>
                <a:prstGeom prst="ellipse"/>
                <a:solidFill>
                  <a:srgbClr val="8CA861"/>
                </a:solidFill>
                <a:ln w="12700" cmpd="sng" cap="flat">
                  <a:noFill/>
                  <a:prstDash val="solid"/>
                  <a:round/>
                </a:ln>
              </p:spPr>
            </p:sp>
            <p:sp>
              <p:nvSpPr>
                <p:cNvPr id="422" name="曲线"/>
                <p:cNvSpPr>
                  <a:spLocks/>
                </p:cNvSpPr>
                <p:nvPr/>
              </p:nvSpPr>
              <p:spPr>
                <a:xfrm rot="0">
                  <a:off x="6362641" y="4219714"/>
                  <a:ext cx="392193" cy="168319"/>
                </a:xfrm>
                <a:custGeom>
                  <a:gdLst>
                    <a:gd name="T1" fmla="*/ 0 w 21600"/>
                    <a:gd name="T2" fmla="*/ 0 h 21600"/>
                    <a:gd name="T3" fmla="*/ 21600 w 21600"/>
                    <a:gd name="T4" fmla="*/ 21600 h 21600"/>
                  </a:gdLst>
                  <a:rect l="T1" t="T2" r="T3" b="T4"/>
                  <a:pathLst>
                    <a:path w="21600" h="21600">
                      <a:moveTo>
                        <a:pt x="1069" y="17604"/>
                      </a:moveTo>
                      <a:cubicBezTo>
                        <a:pt x="2459" y="21600"/>
                        <a:pt x="4491" y="18104"/>
                        <a:pt x="5560" y="14982"/>
                      </a:cubicBezTo>
                      <a:cubicBezTo>
                        <a:pt x="5881" y="16231"/>
                        <a:pt x="6308" y="17354"/>
                        <a:pt x="6897" y="17979"/>
                      </a:cubicBezTo>
                      <a:cubicBezTo>
                        <a:pt x="8340" y="19976"/>
                        <a:pt x="10158" y="18853"/>
                        <a:pt x="11388" y="16356"/>
                      </a:cubicBezTo>
                      <a:cubicBezTo>
                        <a:pt x="11388" y="16231"/>
                        <a:pt x="11441" y="16231"/>
                        <a:pt x="11495" y="16106"/>
                      </a:cubicBezTo>
                      <a:cubicBezTo>
                        <a:pt x="11815" y="16855"/>
                        <a:pt x="12190" y="17479"/>
                        <a:pt x="12617" y="17729"/>
                      </a:cubicBezTo>
                      <a:cubicBezTo>
                        <a:pt x="13205" y="18228"/>
                        <a:pt x="13794" y="18228"/>
                        <a:pt x="14382" y="17854"/>
                      </a:cubicBezTo>
                      <a:cubicBezTo>
                        <a:pt x="14863" y="17604"/>
                        <a:pt x="15237" y="16855"/>
                        <a:pt x="15558" y="15981"/>
                      </a:cubicBezTo>
                      <a:cubicBezTo>
                        <a:pt x="15879" y="15232"/>
                        <a:pt x="16146" y="14358"/>
                        <a:pt x="16360" y="13359"/>
                      </a:cubicBezTo>
                      <a:cubicBezTo>
                        <a:pt x="16467" y="13609"/>
                        <a:pt x="16574" y="13858"/>
                        <a:pt x="16681" y="13983"/>
                      </a:cubicBezTo>
                      <a:cubicBezTo>
                        <a:pt x="17857" y="16356"/>
                        <a:pt x="19889" y="17354"/>
                        <a:pt x="20904" y="13858"/>
                      </a:cubicBezTo>
                      <a:cubicBezTo>
                        <a:pt x="21600" y="11486"/>
                        <a:pt x="21439" y="7990"/>
                        <a:pt x="21225" y="5243"/>
                      </a:cubicBezTo>
                      <a:cubicBezTo>
                        <a:pt x="21118" y="4369"/>
                        <a:pt x="20530" y="4744"/>
                        <a:pt x="20637" y="5743"/>
                      </a:cubicBezTo>
                      <a:cubicBezTo>
                        <a:pt x="20798" y="7865"/>
                        <a:pt x="20958" y="10612"/>
                        <a:pt x="20530" y="12610"/>
                      </a:cubicBezTo>
                      <a:cubicBezTo>
                        <a:pt x="20263" y="13983"/>
                        <a:pt x="19728" y="14732"/>
                        <a:pt x="19140" y="14732"/>
                      </a:cubicBezTo>
                      <a:cubicBezTo>
                        <a:pt x="18499" y="14857"/>
                        <a:pt x="17803" y="14233"/>
                        <a:pt x="17269" y="13359"/>
                      </a:cubicBezTo>
                      <a:cubicBezTo>
                        <a:pt x="17055" y="12984"/>
                        <a:pt x="16841" y="12485"/>
                        <a:pt x="16681" y="12111"/>
                      </a:cubicBezTo>
                      <a:cubicBezTo>
                        <a:pt x="16788" y="11237"/>
                        <a:pt x="16948" y="10362"/>
                        <a:pt x="17001" y="9488"/>
                      </a:cubicBezTo>
                      <a:cubicBezTo>
                        <a:pt x="17269" y="7366"/>
                        <a:pt x="17322" y="4744"/>
                        <a:pt x="16841" y="2746"/>
                      </a:cubicBezTo>
                      <a:cubicBezTo>
                        <a:pt x="16627" y="1872"/>
                        <a:pt x="16306" y="1123"/>
                        <a:pt x="15932" y="624"/>
                      </a:cubicBezTo>
                      <a:cubicBezTo>
                        <a:pt x="15825" y="499"/>
                        <a:pt x="15611" y="499"/>
                        <a:pt x="15504" y="873"/>
                      </a:cubicBezTo>
                      <a:cubicBezTo>
                        <a:pt x="15077" y="3371"/>
                        <a:pt x="14916" y="5993"/>
                        <a:pt x="15184" y="8615"/>
                      </a:cubicBezTo>
                      <a:cubicBezTo>
                        <a:pt x="15344" y="9988"/>
                        <a:pt x="15611" y="11237"/>
                        <a:pt x="15932" y="12235"/>
                      </a:cubicBezTo>
                      <a:cubicBezTo>
                        <a:pt x="15932" y="12360"/>
                        <a:pt x="15932" y="12360"/>
                        <a:pt x="15932" y="12485"/>
                      </a:cubicBezTo>
                      <a:cubicBezTo>
                        <a:pt x="15558" y="13983"/>
                        <a:pt x="15023" y="15981"/>
                        <a:pt x="14221" y="16480"/>
                      </a:cubicBezTo>
                      <a:cubicBezTo>
                        <a:pt x="13366" y="16980"/>
                        <a:pt x="12510" y="16480"/>
                        <a:pt x="11922" y="14982"/>
                      </a:cubicBezTo>
                      <a:cubicBezTo>
                        <a:pt x="12938" y="11861"/>
                        <a:pt x="13205" y="7241"/>
                        <a:pt x="12403" y="3620"/>
                      </a:cubicBezTo>
                      <a:cubicBezTo>
                        <a:pt x="12243" y="2871"/>
                        <a:pt x="11922" y="2122"/>
                        <a:pt x="11495" y="2247"/>
                      </a:cubicBezTo>
                      <a:cubicBezTo>
                        <a:pt x="11120" y="2372"/>
                        <a:pt x="10906" y="3246"/>
                        <a:pt x="10746" y="3995"/>
                      </a:cubicBezTo>
                      <a:cubicBezTo>
                        <a:pt x="10211" y="6367"/>
                        <a:pt x="10265" y="9364"/>
                        <a:pt x="10532" y="11986"/>
                      </a:cubicBezTo>
                      <a:cubicBezTo>
                        <a:pt x="10693" y="12984"/>
                        <a:pt x="10853" y="14108"/>
                        <a:pt x="11120" y="14982"/>
                      </a:cubicBezTo>
                      <a:cubicBezTo>
                        <a:pt x="10265" y="16980"/>
                        <a:pt x="9035" y="18104"/>
                        <a:pt x="7859" y="17354"/>
                      </a:cubicBezTo>
                      <a:cubicBezTo>
                        <a:pt x="7164" y="16980"/>
                        <a:pt x="6576" y="16106"/>
                        <a:pt x="6201" y="14732"/>
                      </a:cubicBezTo>
                      <a:cubicBezTo>
                        <a:pt x="6095" y="14358"/>
                        <a:pt x="6041" y="14108"/>
                        <a:pt x="5934" y="13734"/>
                      </a:cubicBezTo>
                      <a:cubicBezTo>
                        <a:pt x="6576" y="11611"/>
                        <a:pt x="7003" y="9114"/>
                        <a:pt x="7164" y="6617"/>
                      </a:cubicBezTo>
                      <a:cubicBezTo>
                        <a:pt x="7324" y="4494"/>
                        <a:pt x="7164" y="2122"/>
                        <a:pt x="6415" y="624"/>
                      </a:cubicBezTo>
                      <a:cubicBezTo>
                        <a:pt x="6148" y="124"/>
                        <a:pt x="5881" y="0"/>
                        <a:pt x="5613" y="374"/>
                      </a:cubicBezTo>
                      <a:cubicBezTo>
                        <a:pt x="5346" y="749"/>
                        <a:pt x="5186" y="1498"/>
                        <a:pt x="5132" y="2122"/>
                      </a:cubicBezTo>
                      <a:cubicBezTo>
                        <a:pt x="4865" y="3995"/>
                        <a:pt x="4811" y="5993"/>
                        <a:pt x="4811" y="7865"/>
                      </a:cubicBezTo>
                      <a:cubicBezTo>
                        <a:pt x="4811" y="9613"/>
                        <a:pt x="4865" y="11361"/>
                        <a:pt x="5186" y="13109"/>
                      </a:cubicBezTo>
                      <a:cubicBezTo>
                        <a:pt x="5186" y="13359"/>
                        <a:pt x="5239" y="13484"/>
                        <a:pt x="5239" y="13609"/>
                      </a:cubicBezTo>
                      <a:cubicBezTo>
                        <a:pt x="4918" y="14608"/>
                        <a:pt x="4544" y="15606"/>
                        <a:pt x="4063" y="16356"/>
                      </a:cubicBezTo>
                      <a:cubicBezTo>
                        <a:pt x="3528" y="17479"/>
                        <a:pt x="2726" y="18478"/>
                        <a:pt x="2031" y="17729"/>
                      </a:cubicBezTo>
                      <a:cubicBezTo>
                        <a:pt x="1443" y="16980"/>
                        <a:pt x="1122" y="15357"/>
                        <a:pt x="908" y="13858"/>
                      </a:cubicBezTo>
                      <a:cubicBezTo>
                        <a:pt x="695" y="11861"/>
                        <a:pt x="641" y="9613"/>
                        <a:pt x="748" y="7491"/>
                      </a:cubicBezTo>
                      <a:cubicBezTo>
                        <a:pt x="801" y="6492"/>
                        <a:pt x="908" y="5368"/>
                        <a:pt x="1069" y="4369"/>
                      </a:cubicBezTo>
                      <a:cubicBezTo>
                        <a:pt x="1229" y="3495"/>
                        <a:pt x="641" y="3121"/>
                        <a:pt x="481" y="3995"/>
                      </a:cubicBezTo>
                      <a:cubicBezTo>
                        <a:pt x="160" y="6367"/>
                        <a:pt x="0" y="8989"/>
                        <a:pt x="106" y="11486"/>
                      </a:cubicBezTo>
                      <a:cubicBezTo>
                        <a:pt x="213" y="13609"/>
                        <a:pt x="481" y="15856"/>
                        <a:pt x="1069" y="17604"/>
                      </a:cubicBezTo>
                    </a:path>
                    <a:path w="21600" h="21600">
                      <a:moveTo>
                        <a:pt x="15879" y="8989"/>
                      </a:moveTo>
                      <a:cubicBezTo>
                        <a:pt x="15558" y="6867"/>
                        <a:pt x="15611" y="4494"/>
                        <a:pt x="15932" y="2372"/>
                      </a:cubicBezTo>
                      <a:cubicBezTo>
                        <a:pt x="16413" y="3246"/>
                        <a:pt x="16574" y="4744"/>
                        <a:pt x="16574" y="6242"/>
                      </a:cubicBezTo>
                      <a:cubicBezTo>
                        <a:pt x="16574" y="7741"/>
                        <a:pt x="16467" y="9239"/>
                        <a:pt x="16253" y="10737"/>
                      </a:cubicBezTo>
                      <a:cubicBezTo>
                        <a:pt x="16093" y="10113"/>
                        <a:pt x="15986" y="9613"/>
                        <a:pt x="15879" y="8989"/>
                      </a:cubicBezTo>
                    </a:path>
                    <a:path w="21600" h="21600">
                      <a:moveTo>
                        <a:pt x="10960" y="7366"/>
                      </a:moveTo>
                      <a:cubicBezTo>
                        <a:pt x="11013" y="6367"/>
                        <a:pt x="11120" y="5368"/>
                        <a:pt x="11281" y="4494"/>
                      </a:cubicBezTo>
                      <a:cubicBezTo>
                        <a:pt x="11388" y="4245"/>
                        <a:pt x="11441" y="3995"/>
                        <a:pt x="11548" y="3745"/>
                      </a:cubicBezTo>
                      <a:cubicBezTo>
                        <a:pt x="11548" y="3745"/>
                        <a:pt x="11601" y="3620"/>
                        <a:pt x="11601" y="3620"/>
                      </a:cubicBezTo>
                      <a:cubicBezTo>
                        <a:pt x="11655" y="3620"/>
                        <a:pt x="11601" y="3620"/>
                        <a:pt x="11655" y="3620"/>
                      </a:cubicBezTo>
                      <a:cubicBezTo>
                        <a:pt x="11708" y="3745"/>
                        <a:pt x="11815" y="4120"/>
                        <a:pt x="11869" y="4369"/>
                      </a:cubicBezTo>
                      <a:cubicBezTo>
                        <a:pt x="11976" y="4869"/>
                        <a:pt x="12083" y="5493"/>
                        <a:pt x="12136" y="6117"/>
                      </a:cubicBezTo>
                      <a:cubicBezTo>
                        <a:pt x="12243" y="7241"/>
                        <a:pt x="12297" y="8240"/>
                        <a:pt x="12243" y="9364"/>
                      </a:cubicBezTo>
                      <a:cubicBezTo>
                        <a:pt x="12190" y="10987"/>
                        <a:pt x="11922" y="12485"/>
                        <a:pt x="11548" y="13858"/>
                      </a:cubicBezTo>
                      <a:cubicBezTo>
                        <a:pt x="11067" y="11861"/>
                        <a:pt x="10906" y="9488"/>
                        <a:pt x="10960" y="7366"/>
                      </a:cubicBezTo>
                    </a:path>
                    <a:path w="21600" h="21600">
                      <a:moveTo>
                        <a:pt x="5934" y="1498"/>
                      </a:moveTo>
                      <a:cubicBezTo>
                        <a:pt x="5934" y="1623"/>
                        <a:pt x="5934" y="1623"/>
                        <a:pt x="5934" y="1498"/>
                      </a:cubicBezTo>
                      <a:cubicBezTo>
                        <a:pt x="5934" y="1498"/>
                        <a:pt x="5934" y="1498"/>
                        <a:pt x="5934" y="1498"/>
                      </a:cubicBezTo>
                    </a:path>
                    <a:path w="21600" h="21600">
                      <a:moveTo>
                        <a:pt x="5934" y="1498"/>
                      </a:moveTo>
                      <a:cubicBezTo>
                        <a:pt x="5934" y="1498"/>
                        <a:pt x="5934" y="1498"/>
                        <a:pt x="5934" y="1498"/>
                      </a:cubicBezTo>
                      <a:cubicBezTo>
                        <a:pt x="5934" y="1498"/>
                        <a:pt x="5934" y="1498"/>
                        <a:pt x="5934" y="1498"/>
                      </a:cubicBezTo>
                      <a:cubicBezTo>
                        <a:pt x="5934" y="1498"/>
                        <a:pt x="5934" y="1498"/>
                        <a:pt x="5934" y="1498"/>
                      </a:cubicBezTo>
                    </a:path>
                    <a:path w="21600" h="21600">
                      <a:moveTo>
                        <a:pt x="5667" y="12111"/>
                      </a:moveTo>
                      <a:cubicBezTo>
                        <a:pt x="5560" y="11486"/>
                        <a:pt x="5506" y="10987"/>
                        <a:pt x="5453" y="10362"/>
                      </a:cubicBezTo>
                      <a:cubicBezTo>
                        <a:pt x="5453" y="10362"/>
                        <a:pt x="5453" y="10362"/>
                        <a:pt x="5453" y="10238"/>
                      </a:cubicBezTo>
                      <a:cubicBezTo>
                        <a:pt x="5453" y="10238"/>
                        <a:pt x="5453" y="10238"/>
                        <a:pt x="5453" y="10238"/>
                      </a:cubicBezTo>
                      <a:cubicBezTo>
                        <a:pt x="5453" y="10238"/>
                        <a:pt x="5453" y="10238"/>
                        <a:pt x="5453" y="10238"/>
                      </a:cubicBezTo>
                      <a:cubicBezTo>
                        <a:pt x="5453" y="10113"/>
                        <a:pt x="5453" y="9988"/>
                        <a:pt x="5453" y="9738"/>
                      </a:cubicBezTo>
                      <a:cubicBezTo>
                        <a:pt x="5400" y="8240"/>
                        <a:pt x="5453" y="6617"/>
                        <a:pt x="5506" y="5119"/>
                      </a:cubicBezTo>
                      <a:cubicBezTo>
                        <a:pt x="5560" y="4369"/>
                        <a:pt x="5613" y="3495"/>
                        <a:pt x="5667" y="2746"/>
                      </a:cubicBezTo>
                      <a:cubicBezTo>
                        <a:pt x="5720" y="2497"/>
                        <a:pt x="5774" y="2247"/>
                        <a:pt x="5774" y="1997"/>
                      </a:cubicBezTo>
                      <a:cubicBezTo>
                        <a:pt x="5881" y="1747"/>
                        <a:pt x="5881" y="1747"/>
                        <a:pt x="5934" y="1623"/>
                      </a:cubicBezTo>
                      <a:cubicBezTo>
                        <a:pt x="5934" y="1623"/>
                        <a:pt x="5934" y="1623"/>
                        <a:pt x="5934" y="1623"/>
                      </a:cubicBezTo>
                      <a:cubicBezTo>
                        <a:pt x="5934" y="1623"/>
                        <a:pt x="5934" y="1623"/>
                        <a:pt x="5934" y="1623"/>
                      </a:cubicBezTo>
                      <a:cubicBezTo>
                        <a:pt x="5934" y="1623"/>
                        <a:pt x="5934" y="1623"/>
                        <a:pt x="5934" y="1623"/>
                      </a:cubicBezTo>
                      <a:cubicBezTo>
                        <a:pt x="5934" y="1498"/>
                        <a:pt x="5988" y="1623"/>
                        <a:pt x="5988" y="1623"/>
                      </a:cubicBezTo>
                      <a:cubicBezTo>
                        <a:pt x="6041" y="1747"/>
                        <a:pt x="6095" y="1872"/>
                        <a:pt x="6148" y="1997"/>
                      </a:cubicBezTo>
                      <a:cubicBezTo>
                        <a:pt x="6362" y="2621"/>
                        <a:pt x="6576" y="3495"/>
                        <a:pt x="6629" y="4245"/>
                      </a:cubicBezTo>
                      <a:cubicBezTo>
                        <a:pt x="6736" y="6492"/>
                        <a:pt x="6362" y="8989"/>
                        <a:pt x="5934" y="10987"/>
                      </a:cubicBezTo>
                      <a:cubicBezTo>
                        <a:pt x="5827" y="11361"/>
                        <a:pt x="5774" y="11736"/>
                        <a:pt x="5667" y="12111"/>
                      </a:cubicBezTo>
                      <a:cubicBezTo>
                        <a:pt x="5667" y="12111"/>
                        <a:pt x="5667" y="12111"/>
                        <a:pt x="5667" y="12111"/>
                      </a:cubicBezTo>
                      <a:close/>
                    </a:path>
                  </a:pathLst>
                </a:custGeom>
                <a:solidFill>
                  <a:srgbClr val="DCEBBA"/>
                </a:solidFill>
                <a:ln cmpd="sng" cap="flat">
                  <a:noFill/>
                  <a:prstDash val="solid"/>
                  <a:round/>
                </a:ln>
              </p:spPr>
            </p:sp>
            <p:sp>
              <p:nvSpPr>
                <p:cNvPr id="423" name="曲线"/>
                <p:cNvSpPr>
                  <a:spLocks/>
                </p:cNvSpPr>
                <p:nvPr/>
              </p:nvSpPr>
              <p:spPr>
                <a:xfrm rot="0">
                  <a:off x="6343441" y="4421941"/>
                  <a:ext cx="402406" cy="179757"/>
                </a:xfrm>
                <a:custGeom>
                  <a:gdLst>
                    <a:gd name="T1" fmla="*/ 0 w 21600"/>
                    <a:gd name="T2" fmla="*/ 0 h 21600"/>
                    <a:gd name="T3" fmla="*/ 21600 w 21600"/>
                    <a:gd name="T4" fmla="*/ 21600 h 21600"/>
                  </a:gdLst>
                  <a:rect l="T1" t="T2" r="T3" b="T4"/>
                  <a:pathLst>
                    <a:path w="21600" h="21600">
                      <a:moveTo>
                        <a:pt x="20923" y="1634"/>
                      </a:moveTo>
                      <a:cubicBezTo>
                        <a:pt x="20975" y="4903"/>
                        <a:pt x="20715" y="10041"/>
                        <a:pt x="19101" y="11325"/>
                      </a:cubicBezTo>
                      <a:cubicBezTo>
                        <a:pt x="18581" y="11675"/>
                        <a:pt x="18060" y="11558"/>
                        <a:pt x="17592" y="10975"/>
                      </a:cubicBezTo>
                      <a:cubicBezTo>
                        <a:pt x="17384" y="10741"/>
                        <a:pt x="17227" y="10508"/>
                        <a:pt x="17071" y="10157"/>
                      </a:cubicBezTo>
                      <a:cubicBezTo>
                        <a:pt x="17540" y="7472"/>
                        <a:pt x="17956" y="3736"/>
                        <a:pt x="17123" y="1401"/>
                      </a:cubicBezTo>
                      <a:cubicBezTo>
                        <a:pt x="16915" y="817"/>
                        <a:pt x="16603" y="467"/>
                        <a:pt x="16291" y="233"/>
                      </a:cubicBezTo>
                      <a:cubicBezTo>
                        <a:pt x="16186" y="0"/>
                        <a:pt x="15978" y="350"/>
                        <a:pt x="15926" y="700"/>
                      </a:cubicBezTo>
                      <a:cubicBezTo>
                        <a:pt x="15562" y="3736"/>
                        <a:pt x="15458" y="7705"/>
                        <a:pt x="16395" y="10391"/>
                      </a:cubicBezTo>
                      <a:cubicBezTo>
                        <a:pt x="16186" y="11208"/>
                        <a:pt x="16030" y="12025"/>
                        <a:pt x="15770" y="12843"/>
                      </a:cubicBezTo>
                      <a:cubicBezTo>
                        <a:pt x="15458" y="14010"/>
                        <a:pt x="15041" y="15178"/>
                        <a:pt x="14521" y="15878"/>
                      </a:cubicBezTo>
                      <a:cubicBezTo>
                        <a:pt x="14053" y="16462"/>
                        <a:pt x="13428" y="16696"/>
                        <a:pt x="12855" y="16579"/>
                      </a:cubicBezTo>
                      <a:cubicBezTo>
                        <a:pt x="12439" y="16462"/>
                        <a:pt x="12075" y="16112"/>
                        <a:pt x="11762" y="15411"/>
                      </a:cubicBezTo>
                      <a:cubicBezTo>
                        <a:pt x="11762" y="15411"/>
                        <a:pt x="11762" y="15295"/>
                        <a:pt x="11710" y="15295"/>
                      </a:cubicBezTo>
                      <a:cubicBezTo>
                        <a:pt x="12179" y="13777"/>
                        <a:pt x="12595" y="12259"/>
                        <a:pt x="12803" y="10624"/>
                      </a:cubicBezTo>
                      <a:cubicBezTo>
                        <a:pt x="13012" y="9107"/>
                        <a:pt x="13116" y="7472"/>
                        <a:pt x="12855" y="6071"/>
                      </a:cubicBezTo>
                      <a:cubicBezTo>
                        <a:pt x="12751" y="5370"/>
                        <a:pt x="12595" y="4787"/>
                        <a:pt x="12335" y="4203"/>
                      </a:cubicBezTo>
                      <a:cubicBezTo>
                        <a:pt x="12179" y="3969"/>
                        <a:pt x="12023" y="3619"/>
                        <a:pt x="11814" y="3619"/>
                      </a:cubicBezTo>
                      <a:cubicBezTo>
                        <a:pt x="11450" y="3619"/>
                        <a:pt x="11190" y="4320"/>
                        <a:pt x="11086" y="4903"/>
                      </a:cubicBezTo>
                      <a:cubicBezTo>
                        <a:pt x="10826" y="5837"/>
                        <a:pt x="10721" y="6888"/>
                        <a:pt x="10669" y="7822"/>
                      </a:cubicBezTo>
                      <a:cubicBezTo>
                        <a:pt x="10461" y="10274"/>
                        <a:pt x="10461" y="12960"/>
                        <a:pt x="10982" y="15178"/>
                      </a:cubicBezTo>
                      <a:cubicBezTo>
                        <a:pt x="10982" y="15178"/>
                        <a:pt x="10982" y="15178"/>
                        <a:pt x="10982" y="15178"/>
                      </a:cubicBezTo>
                      <a:cubicBezTo>
                        <a:pt x="10773" y="15878"/>
                        <a:pt x="10513" y="16462"/>
                        <a:pt x="10253" y="17046"/>
                      </a:cubicBezTo>
                      <a:cubicBezTo>
                        <a:pt x="9785" y="18097"/>
                        <a:pt x="9264" y="19031"/>
                        <a:pt x="8692" y="19615"/>
                      </a:cubicBezTo>
                      <a:cubicBezTo>
                        <a:pt x="8171" y="20198"/>
                        <a:pt x="7651" y="20198"/>
                        <a:pt x="7130" y="19848"/>
                      </a:cubicBezTo>
                      <a:cubicBezTo>
                        <a:pt x="6089" y="19148"/>
                        <a:pt x="5465" y="17279"/>
                        <a:pt x="5100" y="15061"/>
                      </a:cubicBezTo>
                      <a:cubicBezTo>
                        <a:pt x="5777" y="13660"/>
                        <a:pt x="6297" y="11675"/>
                        <a:pt x="6558" y="9690"/>
                      </a:cubicBezTo>
                      <a:cubicBezTo>
                        <a:pt x="6870" y="7122"/>
                        <a:pt x="6870" y="3852"/>
                        <a:pt x="5933" y="1984"/>
                      </a:cubicBezTo>
                      <a:cubicBezTo>
                        <a:pt x="5829" y="1634"/>
                        <a:pt x="5621" y="1751"/>
                        <a:pt x="5517" y="1984"/>
                      </a:cubicBezTo>
                      <a:cubicBezTo>
                        <a:pt x="4372" y="4203"/>
                        <a:pt x="3955" y="8056"/>
                        <a:pt x="4111" y="11442"/>
                      </a:cubicBezTo>
                      <a:cubicBezTo>
                        <a:pt x="4111" y="12492"/>
                        <a:pt x="4215" y="13543"/>
                        <a:pt x="4372" y="14711"/>
                      </a:cubicBezTo>
                      <a:cubicBezTo>
                        <a:pt x="3643" y="15762"/>
                        <a:pt x="2758" y="15878"/>
                        <a:pt x="2029" y="14828"/>
                      </a:cubicBezTo>
                      <a:cubicBezTo>
                        <a:pt x="1145" y="13660"/>
                        <a:pt x="728" y="11208"/>
                        <a:pt x="676" y="8990"/>
                      </a:cubicBezTo>
                      <a:cubicBezTo>
                        <a:pt x="572" y="6538"/>
                        <a:pt x="676" y="3852"/>
                        <a:pt x="1197" y="1517"/>
                      </a:cubicBezTo>
                      <a:cubicBezTo>
                        <a:pt x="1353" y="817"/>
                        <a:pt x="832" y="116"/>
                        <a:pt x="676" y="934"/>
                      </a:cubicBezTo>
                      <a:cubicBezTo>
                        <a:pt x="156" y="3152"/>
                        <a:pt x="0" y="5837"/>
                        <a:pt x="52" y="8406"/>
                      </a:cubicBezTo>
                      <a:cubicBezTo>
                        <a:pt x="104" y="11091"/>
                        <a:pt x="468" y="13894"/>
                        <a:pt x="1457" y="15528"/>
                      </a:cubicBezTo>
                      <a:cubicBezTo>
                        <a:pt x="2342" y="17163"/>
                        <a:pt x="3591" y="17279"/>
                        <a:pt x="4580" y="15995"/>
                      </a:cubicBezTo>
                      <a:cubicBezTo>
                        <a:pt x="4892" y="17747"/>
                        <a:pt x="5413" y="19264"/>
                        <a:pt x="6141" y="20315"/>
                      </a:cubicBezTo>
                      <a:cubicBezTo>
                        <a:pt x="6714" y="21132"/>
                        <a:pt x="7494" y="21600"/>
                        <a:pt x="8171" y="21366"/>
                      </a:cubicBezTo>
                      <a:cubicBezTo>
                        <a:pt x="8848" y="21132"/>
                        <a:pt x="9472" y="20315"/>
                        <a:pt x="9993" y="19381"/>
                      </a:cubicBezTo>
                      <a:cubicBezTo>
                        <a:pt x="10461" y="18447"/>
                        <a:pt x="10930" y="17513"/>
                        <a:pt x="11346" y="16345"/>
                      </a:cubicBezTo>
                      <a:cubicBezTo>
                        <a:pt x="11554" y="16812"/>
                        <a:pt x="11814" y="17279"/>
                        <a:pt x="12075" y="17513"/>
                      </a:cubicBezTo>
                      <a:cubicBezTo>
                        <a:pt x="12647" y="18097"/>
                        <a:pt x="13376" y="17980"/>
                        <a:pt x="14000" y="17630"/>
                      </a:cubicBezTo>
                      <a:cubicBezTo>
                        <a:pt x="14625" y="17279"/>
                        <a:pt x="15146" y="16579"/>
                        <a:pt x="15614" y="15411"/>
                      </a:cubicBezTo>
                      <a:cubicBezTo>
                        <a:pt x="16134" y="14244"/>
                        <a:pt x="16499" y="12843"/>
                        <a:pt x="16811" y="11442"/>
                      </a:cubicBezTo>
                      <a:cubicBezTo>
                        <a:pt x="16915" y="11558"/>
                        <a:pt x="17019" y="11792"/>
                        <a:pt x="17071" y="11909"/>
                      </a:cubicBezTo>
                      <a:cubicBezTo>
                        <a:pt x="17644" y="12726"/>
                        <a:pt x="18373" y="13076"/>
                        <a:pt x="19049" y="12726"/>
                      </a:cubicBezTo>
                      <a:cubicBezTo>
                        <a:pt x="19778" y="12376"/>
                        <a:pt x="20402" y="11091"/>
                        <a:pt x="20767" y="9690"/>
                      </a:cubicBezTo>
                      <a:cubicBezTo>
                        <a:pt x="21443" y="7355"/>
                        <a:pt x="21600" y="4320"/>
                        <a:pt x="21495" y="1634"/>
                      </a:cubicBezTo>
                      <a:cubicBezTo>
                        <a:pt x="21495" y="817"/>
                        <a:pt x="20923" y="817"/>
                        <a:pt x="20923" y="1634"/>
                      </a:cubicBezTo>
                    </a:path>
                    <a:path w="21600" h="21600">
                      <a:moveTo>
                        <a:pt x="5360" y="4436"/>
                      </a:moveTo>
                      <a:cubicBezTo>
                        <a:pt x="5465" y="4086"/>
                        <a:pt x="5569" y="3736"/>
                        <a:pt x="5725" y="3385"/>
                      </a:cubicBezTo>
                      <a:cubicBezTo>
                        <a:pt x="6193" y="4787"/>
                        <a:pt x="6245" y="6771"/>
                        <a:pt x="6089" y="8523"/>
                      </a:cubicBezTo>
                      <a:cubicBezTo>
                        <a:pt x="5881" y="10391"/>
                        <a:pt x="5465" y="12376"/>
                        <a:pt x="4892" y="13777"/>
                      </a:cubicBezTo>
                      <a:cubicBezTo>
                        <a:pt x="4840" y="13660"/>
                        <a:pt x="4840" y="13543"/>
                        <a:pt x="4840" y="13427"/>
                      </a:cubicBezTo>
                      <a:cubicBezTo>
                        <a:pt x="4528" y="10508"/>
                        <a:pt x="4632" y="7005"/>
                        <a:pt x="5360" y="4436"/>
                      </a:cubicBezTo>
                    </a:path>
                    <a:path w="21600" h="21600">
                      <a:moveTo>
                        <a:pt x="11762" y="4903"/>
                      </a:moveTo>
                      <a:cubicBezTo>
                        <a:pt x="11762" y="4903"/>
                        <a:pt x="11762" y="4903"/>
                        <a:pt x="11762" y="4903"/>
                      </a:cubicBezTo>
                      <a:cubicBezTo>
                        <a:pt x="11762" y="4903"/>
                        <a:pt x="11762" y="4903"/>
                        <a:pt x="11762" y="4903"/>
                      </a:cubicBezTo>
                      <a:cubicBezTo>
                        <a:pt x="11762" y="4903"/>
                        <a:pt x="11762" y="4903"/>
                        <a:pt x="11762" y="4903"/>
                      </a:cubicBezTo>
                      <a:cubicBezTo>
                        <a:pt x="11762" y="4903"/>
                        <a:pt x="11762" y="4903"/>
                        <a:pt x="11762" y="4903"/>
                      </a:cubicBezTo>
                      <a:cubicBezTo>
                        <a:pt x="11762" y="4903"/>
                        <a:pt x="11762" y="4903"/>
                        <a:pt x="11762" y="4903"/>
                      </a:cubicBezTo>
                    </a:path>
                    <a:path w="21600" h="21600">
                      <a:moveTo>
                        <a:pt x="11138" y="9690"/>
                      </a:moveTo>
                      <a:cubicBezTo>
                        <a:pt x="11190" y="8639"/>
                        <a:pt x="11242" y="7705"/>
                        <a:pt x="11398" y="6771"/>
                      </a:cubicBezTo>
                      <a:cubicBezTo>
                        <a:pt x="11398" y="6538"/>
                        <a:pt x="11450" y="6304"/>
                        <a:pt x="11450" y="6188"/>
                      </a:cubicBezTo>
                      <a:cubicBezTo>
                        <a:pt x="11502" y="5954"/>
                        <a:pt x="11502" y="5954"/>
                        <a:pt x="11554" y="5721"/>
                      </a:cubicBezTo>
                      <a:cubicBezTo>
                        <a:pt x="11606" y="5604"/>
                        <a:pt x="11606" y="5370"/>
                        <a:pt x="11658" y="5254"/>
                      </a:cubicBezTo>
                      <a:cubicBezTo>
                        <a:pt x="11658" y="5254"/>
                        <a:pt x="11658" y="5137"/>
                        <a:pt x="11710" y="5137"/>
                      </a:cubicBezTo>
                      <a:cubicBezTo>
                        <a:pt x="11710" y="5137"/>
                        <a:pt x="11762" y="5020"/>
                        <a:pt x="11762" y="5020"/>
                      </a:cubicBezTo>
                      <a:cubicBezTo>
                        <a:pt x="11762" y="5020"/>
                        <a:pt x="11762" y="5020"/>
                        <a:pt x="11762" y="5020"/>
                      </a:cubicBezTo>
                      <a:cubicBezTo>
                        <a:pt x="11762" y="5020"/>
                        <a:pt x="11762" y="4903"/>
                        <a:pt x="11762" y="4903"/>
                      </a:cubicBezTo>
                      <a:cubicBezTo>
                        <a:pt x="11762" y="4903"/>
                        <a:pt x="11762" y="4903"/>
                        <a:pt x="11762" y="4903"/>
                      </a:cubicBezTo>
                      <a:cubicBezTo>
                        <a:pt x="11762" y="4903"/>
                        <a:pt x="11762" y="4903"/>
                        <a:pt x="11762" y="4903"/>
                      </a:cubicBezTo>
                      <a:cubicBezTo>
                        <a:pt x="11867" y="5137"/>
                        <a:pt x="12023" y="5370"/>
                        <a:pt x="12075" y="5604"/>
                      </a:cubicBezTo>
                      <a:cubicBezTo>
                        <a:pt x="12439" y="6421"/>
                        <a:pt x="12491" y="7705"/>
                        <a:pt x="12387" y="8873"/>
                      </a:cubicBezTo>
                      <a:cubicBezTo>
                        <a:pt x="12283" y="10624"/>
                        <a:pt x="11867" y="12492"/>
                        <a:pt x="11398" y="14010"/>
                      </a:cubicBezTo>
                      <a:cubicBezTo>
                        <a:pt x="11138" y="12726"/>
                        <a:pt x="11086" y="11091"/>
                        <a:pt x="11138" y="9690"/>
                      </a:cubicBezTo>
                    </a:path>
                    <a:path w="21600" h="21600">
                      <a:moveTo>
                        <a:pt x="16447" y="7939"/>
                      </a:moveTo>
                      <a:cubicBezTo>
                        <a:pt x="16134" y="5954"/>
                        <a:pt x="16186" y="3852"/>
                        <a:pt x="16447" y="1751"/>
                      </a:cubicBezTo>
                      <a:cubicBezTo>
                        <a:pt x="17280" y="3152"/>
                        <a:pt x="16967" y="6538"/>
                        <a:pt x="16707" y="8406"/>
                      </a:cubicBezTo>
                      <a:cubicBezTo>
                        <a:pt x="16707" y="8639"/>
                        <a:pt x="16655" y="8756"/>
                        <a:pt x="16655" y="8873"/>
                      </a:cubicBezTo>
                      <a:cubicBezTo>
                        <a:pt x="16551" y="8523"/>
                        <a:pt x="16499" y="8289"/>
                        <a:pt x="16447" y="7939"/>
                      </a:cubicBezTo>
                      <a:close/>
                    </a:path>
                  </a:pathLst>
                </a:custGeom>
                <a:solidFill>
                  <a:srgbClr val="DCEBBA"/>
                </a:solidFill>
                <a:ln cmpd="sng" cap="flat">
                  <a:noFill/>
                  <a:prstDash val="solid"/>
                  <a:round/>
                </a:ln>
              </p:spPr>
            </p:sp>
            <p:sp>
              <p:nvSpPr>
                <p:cNvPr id="424" name="曲线"/>
                <p:cNvSpPr>
                  <a:spLocks/>
                </p:cNvSpPr>
                <p:nvPr/>
              </p:nvSpPr>
              <p:spPr>
                <a:xfrm rot="0">
                  <a:off x="6370821" y="4382558"/>
                  <a:ext cx="367566" cy="669496"/>
                </a:xfrm>
                <a:custGeom>
                  <a:gdLst>
                    <a:gd name="T1" fmla="*/ 0 w 21600"/>
                    <a:gd name="T2" fmla="*/ 0 h 21600"/>
                    <a:gd name="T3" fmla="*/ 21600 w 21600"/>
                    <a:gd name="T4" fmla="*/ 21600 h 21600"/>
                  </a:gdLst>
                  <a:rect l="T1" t="T2" r="T3" b="T4"/>
                  <a:pathLst>
                    <a:path w="21600" h="21600">
                      <a:moveTo>
                        <a:pt x="0" y="4917"/>
                      </a:moveTo>
                      <a:lnTo>
                        <a:pt x="2614" y="4164"/>
                      </a:lnTo>
                      <a:lnTo>
                        <a:pt x="6942" y="6141"/>
                      </a:lnTo>
                      <a:lnTo>
                        <a:pt x="7842" y="0"/>
                      </a:lnTo>
                      <a:lnTo>
                        <a:pt x="15428" y="0"/>
                      </a:lnTo>
                      <a:lnTo>
                        <a:pt x="16071" y="3811"/>
                      </a:lnTo>
                      <a:lnTo>
                        <a:pt x="19499" y="2235"/>
                      </a:lnTo>
                      <a:lnTo>
                        <a:pt x="21600" y="2847"/>
                      </a:lnTo>
                      <a:lnTo>
                        <a:pt x="16457" y="6635"/>
                      </a:lnTo>
                      <a:lnTo>
                        <a:pt x="18857" y="21600"/>
                      </a:lnTo>
                      <a:lnTo>
                        <a:pt x="4542" y="21600"/>
                      </a:lnTo>
                      <a:lnTo>
                        <a:pt x="6385" y="9599"/>
                      </a:lnTo>
                      <a:lnTo>
                        <a:pt x="0" y="4917"/>
                      </a:lnTo>
                      <a:close/>
                    </a:path>
                  </a:pathLst>
                </a:custGeom>
                <a:solidFill>
                  <a:schemeClr val="accent5"/>
                </a:solidFill>
                <a:ln cmpd="sng" cap="flat">
                  <a:noFill/>
                  <a:prstDash val="solid"/>
                  <a:round/>
                </a:ln>
              </p:spPr>
            </p:sp>
            <p:sp>
              <p:nvSpPr>
                <p:cNvPr id="425" name="曲线"/>
                <p:cNvSpPr>
                  <a:spLocks/>
                </p:cNvSpPr>
                <p:nvPr/>
              </p:nvSpPr>
              <p:spPr>
                <a:xfrm rot="0">
                  <a:off x="6547312" y="4651669"/>
                  <a:ext cx="105018" cy="228999"/>
                </a:xfrm>
                <a:custGeom>
                  <a:gdLst>
                    <a:gd name="T1" fmla="*/ 0 w 21600"/>
                    <a:gd name="T2" fmla="*/ 0 h 21600"/>
                    <a:gd name="T3" fmla="*/ 21600 w 21600"/>
                    <a:gd name="T4" fmla="*/ 21600 h 21600"/>
                  </a:gdLst>
                  <a:rect l="T1" t="T2" r="T3" b="T4"/>
                  <a:pathLst>
                    <a:path w="21600" h="21600">
                      <a:moveTo>
                        <a:pt x="12430" y="0"/>
                      </a:moveTo>
                      <a:cubicBezTo>
                        <a:pt x="12022" y="93"/>
                        <a:pt x="12022" y="93"/>
                        <a:pt x="12022" y="93"/>
                      </a:cubicBezTo>
                      <a:cubicBezTo>
                        <a:pt x="14875" y="2431"/>
                        <a:pt x="20988" y="15615"/>
                        <a:pt x="15079" y="19916"/>
                      </a:cubicBezTo>
                      <a:cubicBezTo>
                        <a:pt x="13856" y="20945"/>
                        <a:pt x="11818" y="21413"/>
                        <a:pt x="9373" y="21319"/>
                      </a:cubicBezTo>
                      <a:cubicBezTo>
                        <a:pt x="2445" y="21225"/>
                        <a:pt x="407" y="13184"/>
                        <a:pt x="407" y="10285"/>
                      </a:cubicBezTo>
                      <a:cubicBezTo>
                        <a:pt x="407" y="8789"/>
                        <a:pt x="1833" y="3459"/>
                        <a:pt x="5298" y="2992"/>
                      </a:cubicBezTo>
                      <a:cubicBezTo>
                        <a:pt x="6317" y="2805"/>
                        <a:pt x="7539" y="3179"/>
                        <a:pt x="8966" y="4020"/>
                      </a:cubicBezTo>
                      <a:cubicBezTo>
                        <a:pt x="11818" y="5890"/>
                        <a:pt x="14671" y="15802"/>
                        <a:pt x="11411" y="17859"/>
                      </a:cubicBezTo>
                      <a:cubicBezTo>
                        <a:pt x="11003" y="18140"/>
                        <a:pt x="10392" y="18233"/>
                        <a:pt x="9577" y="18140"/>
                      </a:cubicBezTo>
                      <a:cubicBezTo>
                        <a:pt x="4890" y="17392"/>
                        <a:pt x="4482" y="11594"/>
                        <a:pt x="5501" y="8602"/>
                      </a:cubicBezTo>
                      <a:cubicBezTo>
                        <a:pt x="5909" y="7480"/>
                        <a:pt x="6317" y="7199"/>
                        <a:pt x="6520" y="7199"/>
                      </a:cubicBezTo>
                      <a:cubicBezTo>
                        <a:pt x="8966" y="7199"/>
                        <a:pt x="9984" y="12155"/>
                        <a:pt x="10188" y="14119"/>
                      </a:cubicBezTo>
                      <a:cubicBezTo>
                        <a:pt x="10596" y="14119"/>
                        <a:pt x="10596" y="14119"/>
                        <a:pt x="10596" y="14119"/>
                      </a:cubicBezTo>
                      <a:cubicBezTo>
                        <a:pt x="10596" y="13371"/>
                        <a:pt x="9781" y="7012"/>
                        <a:pt x="6520" y="7012"/>
                      </a:cubicBezTo>
                      <a:cubicBezTo>
                        <a:pt x="6317" y="7012"/>
                        <a:pt x="5501" y="7012"/>
                        <a:pt x="5094" y="8602"/>
                      </a:cubicBezTo>
                      <a:cubicBezTo>
                        <a:pt x="4075" y="11127"/>
                        <a:pt x="4075" y="17485"/>
                        <a:pt x="9373" y="18327"/>
                      </a:cubicBezTo>
                      <a:cubicBezTo>
                        <a:pt x="10392" y="18514"/>
                        <a:pt x="11207" y="18327"/>
                        <a:pt x="11818" y="17953"/>
                      </a:cubicBezTo>
                      <a:cubicBezTo>
                        <a:pt x="15282" y="15802"/>
                        <a:pt x="12226" y="5890"/>
                        <a:pt x="9373" y="3927"/>
                      </a:cubicBezTo>
                      <a:cubicBezTo>
                        <a:pt x="7743" y="2992"/>
                        <a:pt x="6520" y="2618"/>
                        <a:pt x="5094" y="2805"/>
                      </a:cubicBezTo>
                      <a:cubicBezTo>
                        <a:pt x="1222" y="3366"/>
                        <a:pt x="0" y="9070"/>
                        <a:pt x="0" y="10285"/>
                      </a:cubicBezTo>
                      <a:cubicBezTo>
                        <a:pt x="0" y="12529"/>
                        <a:pt x="1630" y="21413"/>
                        <a:pt x="9373" y="21600"/>
                      </a:cubicBezTo>
                      <a:cubicBezTo>
                        <a:pt x="9577" y="21600"/>
                        <a:pt x="9577" y="21600"/>
                        <a:pt x="9781" y="21600"/>
                      </a:cubicBezTo>
                      <a:cubicBezTo>
                        <a:pt x="12226" y="21600"/>
                        <a:pt x="14060" y="21038"/>
                        <a:pt x="15486" y="20010"/>
                      </a:cubicBezTo>
                      <a:cubicBezTo>
                        <a:pt x="21600" y="15615"/>
                        <a:pt x="15282" y="2431"/>
                        <a:pt x="12430" y="0"/>
                      </a:cubicBezTo>
                      <a:close/>
                    </a:path>
                  </a:pathLst>
                </a:custGeom>
                <a:solidFill>
                  <a:srgbClr val="FF8302">
                    <a:alpha val="39000"/>
                  </a:srgbClr>
                </a:solidFill>
                <a:ln cmpd="sng" cap="flat">
                  <a:noFill/>
                  <a:prstDash val="solid"/>
                  <a:round/>
                </a:ln>
              </p:spPr>
            </p:sp>
            <p:sp>
              <p:nvSpPr>
                <p:cNvPr id="426" name="曲线"/>
                <p:cNvSpPr>
                  <a:spLocks/>
                </p:cNvSpPr>
                <p:nvPr/>
              </p:nvSpPr>
              <p:spPr>
                <a:xfrm rot="0">
                  <a:off x="6504283" y="4382558"/>
                  <a:ext cx="89703" cy="669497"/>
                </a:xfrm>
                <a:custGeom>
                  <a:gdLst>
                    <a:gd name="T1" fmla="*/ 0 w 21600"/>
                    <a:gd name="T2" fmla="*/ 0 h 21600"/>
                    <a:gd name="T3" fmla="*/ 21600 w 21600"/>
                    <a:gd name="T4" fmla="*/ 21600 h 21600"/>
                  </a:gdLst>
                  <a:rect l="T1" t="T2" r="T3" b="T4"/>
                  <a:pathLst>
                    <a:path w="21600" h="21600">
                      <a:moveTo>
                        <a:pt x="12479" y="17631"/>
                      </a:moveTo>
                      <a:cubicBezTo>
                        <a:pt x="8640" y="16767"/>
                        <a:pt x="4560" y="15872"/>
                        <a:pt x="2880" y="14880"/>
                      </a:cubicBezTo>
                      <a:cubicBezTo>
                        <a:pt x="1200" y="13887"/>
                        <a:pt x="720" y="12544"/>
                        <a:pt x="1200" y="11391"/>
                      </a:cubicBezTo>
                      <a:cubicBezTo>
                        <a:pt x="1679" y="10528"/>
                        <a:pt x="2880" y="9279"/>
                        <a:pt x="6000" y="8191"/>
                      </a:cubicBezTo>
                      <a:cubicBezTo>
                        <a:pt x="7200" y="7839"/>
                        <a:pt x="8399" y="7487"/>
                        <a:pt x="9839" y="7135"/>
                      </a:cubicBezTo>
                      <a:cubicBezTo>
                        <a:pt x="11999" y="6560"/>
                        <a:pt x="14160" y="5952"/>
                        <a:pt x="15599" y="5312"/>
                      </a:cubicBezTo>
                      <a:cubicBezTo>
                        <a:pt x="18480" y="4064"/>
                        <a:pt x="18719" y="2752"/>
                        <a:pt x="19199" y="1503"/>
                      </a:cubicBezTo>
                      <a:cubicBezTo>
                        <a:pt x="19199" y="1023"/>
                        <a:pt x="19440" y="512"/>
                        <a:pt x="19679" y="0"/>
                      </a:cubicBezTo>
                      <a:cubicBezTo>
                        <a:pt x="19199" y="0"/>
                        <a:pt x="19199" y="0"/>
                        <a:pt x="19199" y="0"/>
                      </a:cubicBezTo>
                      <a:cubicBezTo>
                        <a:pt x="18960" y="512"/>
                        <a:pt x="18719" y="1023"/>
                        <a:pt x="18719" y="1503"/>
                      </a:cubicBezTo>
                      <a:cubicBezTo>
                        <a:pt x="18239" y="2752"/>
                        <a:pt x="17759" y="4031"/>
                        <a:pt x="15119" y="5280"/>
                      </a:cubicBezTo>
                      <a:cubicBezTo>
                        <a:pt x="13679" y="5919"/>
                        <a:pt x="11520" y="6527"/>
                        <a:pt x="9359" y="7104"/>
                      </a:cubicBezTo>
                      <a:cubicBezTo>
                        <a:pt x="7920" y="7455"/>
                        <a:pt x="6719" y="7807"/>
                        <a:pt x="5520" y="8191"/>
                      </a:cubicBezTo>
                      <a:cubicBezTo>
                        <a:pt x="2400" y="9279"/>
                        <a:pt x="1200" y="10528"/>
                        <a:pt x="720" y="11391"/>
                      </a:cubicBezTo>
                      <a:cubicBezTo>
                        <a:pt x="0" y="12544"/>
                        <a:pt x="720" y="13887"/>
                        <a:pt x="2400" y="14911"/>
                      </a:cubicBezTo>
                      <a:cubicBezTo>
                        <a:pt x="4080" y="15904"/>
                        <a:pt x="8160" y="16800"/>
                        <a:pt x="11999" y="17664"/>
                      </a:cubicBezTo>
                      <a:cubicBezTo>
                        <a:pt x="12959" y="17887"/>
                        <a:pt x="13679" y="18080"/>
                        <a:pt x="14639" y="18272"/>
                      </a:cubicBezTo>
                      <a:cubicBezTo>
                        <a:pt x="18719" y="19295"/>
                        <a:pt x="19920" y="20447"/>
                        <a:pt x="21119" y="21600"/>
                      </a:cubicBezTo>
                      <a:cubicBezTo>
                        <a:pt x="21600" y="21600"/>
                        <a:pt x="21600" y="21600"/>
                        <a:pt x="21600" y="21600"/>
                      </a:cubicBezTo>
                      <a:cubicBezTo>
                        <a:pt x="20399" y="20447"/>
                        <a:pt x="19199" y="19264"/>
                        <a:pt x="15119" y="18239"/>
                      </a:cubicBezTo>
                      <a:cubicBezTo>
                        <a:pt x="14160" y="18048"/>
                        <a:pt x="13200" y="17823"/>
                        <a:pt x="12479" y="17631"/>
                      </a:cubicBezTo>
                      <a:close/>
                    </a:path>
                  </a:pathLst>
                </a:custGeom>
                <a:solidFill>
                  <a:srgbClr val="FF8302">
                    <a:alpha val="39000"/>
                  </a:srgbClr>
                </a:solidFill>
                <a:ln cmpd="sng" cap="flat">
                  <a:noFill/>
                  <a:prstDash val="solid"/>
                  <a:round/>
                </a:ln>
              </p:spPr>
            </p:sp>
            <p:sp>
              <p:nvSpPr>
                <p:cNvPr id="427" name="曲线"/>
                <p:cNvSpPr>
                  <a:spLocks/>
                </p:cNvSpPr>
                <p:nvPr/>
              </p:nvSpPr>
              <p:spPr>
                <a:xfrm rot="0">
                  <a:off x="6606385" y="4382558"/>
                  <a:ext cx="62720" cy="669497"/>
                </a:xfrm>
                <a:custGeom>
                  <a:gdLst>
                    <a:gd name="T1" fmla="*/ 0 w 21600"/>
                    <a:gd name="T2" fmla="*/ 0 h 21600"/>
                    <a:gd name="T3" fmla="*/ 21600 w 21600"/>
                    <a:gd name="T4" fmla="*/ 21600 h 21600"/>
                  </a:gdLst>
                  <a:rect l="T1" t="T2" r="T3" b="T4"/>
                  <a:pathLst>
                    <a:path w="21600" h="21600">
                      <a:moveTo>
                        <a:pt x="9942" y="17823"/>
                      </a:moveTo>
                      <a:cubicBezTo>
                        <a:pt x="11314" y="17440"/>
                        <a:pt x="13028" y="17088"/>
                        <a:pt x="14742" y="16767"/>
                      </a:cubicBezTo>
                      <a:cubicBezTo>
                        <a:pt x="17485" y="16192"/>
                        <a:pt x="19885" y="15680"/>
                        <a:pt x="20571" y="15007"/>
                      </a:cubicBezTo>
                      <a:cubicBezTo>
                        <a:pt x="21257" y="14335"/>
                        <a:pt x="21600" y="13632"/>
                        <a:pt x="21257" y="12928"/>
                      </a:cubicBezTo>
                      <a:cubicBezTo>
                        <a:pt x="19542" y="10880"/>
                        <a:pt x="19542" y="10880"/>
                        <a:pt x="19542" y="10880"/>
                      </a:cubicBezTo>
                      <a:cubicBezTo>
                        <a:pt x="17828" y="10048"/>
                        <a:pt x="14742" y="9216"/>
                        <a:pt x="11657" y="8384"/>
                      </a:cubicBezTo>
                      <a:cubicBezTo>
                        <a:pt x="8228" y="7455"/>
                        <a:pt x="4800" y="6463"/>
                        <a:pt x="3085" y="5472"/>
                      </a:cubicBezTo>
                      <a:cubicBezTo>
                        <a:pt x="1028" y="4031"/>
                        <a:pt x="2400" y="2559"/>
                        <a:pt x="3771" y="1120"/>
                      </a:cubicBezTo>
                      <a:cubicBezTo>
                        <a:pt x="4114" y="767"/>
                        <a:pt x="4457" y="384"/>
                        <a:pt x="4800" y="0"/>
                      </a:cubicBezTo>
                      <a:cubicBezTo>
                        <a:pt x="4114" y="0"/>
                        <a:pt x="4114" y="0"/>
                        <a:pt x="4114" y="0"/>
                      </a:cubicBezTo>
                      <a:cubicBezTo>
                        <a:pt x="3771" y="384"/>
                        <a:pt x="3428" y="767"/>
                        <a:pt x="3085" y="1120"/>
                      </a:cubicBezTo>
                      <a:cubicBezTo>
                        <a:pt x="1714" y="2559"/>
                        <a:pt x="0" y="4031"/>
                        <a:pt x="2400" y="5472"/>
                      </a:cubicBezTo>
                      <a:cubicBezTo>
                        <a:pt x="4114" y="6495"/>
                        <a:pt x="7542" y="7455"/>
                        <a:pt x="10971" y="8416"/>
                      </a:cubicBezTo>
                      <a:cubicBezTo>
                        <a:pt x="14742" y="9408"/>
                        <a:pt x="18514" y="10463"/>
                        <a:pt x="19885" y="11520"/>
                      </a:cubicBezTo>
                      <a:cubicBezTo>
                        <a:pt x="20914" y="12640"/>
                        <a:pt x="20914" y="13887"/>
                        <a:pt x="19885" y="15007"/>
                      </a:cubicBezTo>
                      <a:cubicBezTo>
                        <a:pt x="19199" y="15647"/>
                        <a:pt x="16799" y="16192"/>
                        <a:pt x="13714" y="16735"/>
                      </a:cubicBezTo>
                      <a:cubicBezTo>
                        <a:pt x="12342" y="17055"/>
                        <a:pt x="10628" y="17408"/>
                        <a:pt x="9257" y="17792"/>
                      </a:cubicBezTo>
                      <a:cubicBezTo>
                        <a:pt x="5142" y="18976"/>
                        <a:pt x="5828" y="20320"/>
                        <a:pt x="7542" y="21600"/>
                      </a:cubicBezTo>
                      <a:cubicBezTo>
                        <a:pt x="8228" y="21600"/>
                        <a:pt x="8228" y="21600"/>
                        <a:pt x="8228" y="21600"/>
                      </a:cubicBezTo>
                      <a:cubicBezTo>
                        <a:pt x="6514" y="20320"/>
                        <a:pt x="5828" y="18976"/>
                        <a:pt x="9942" y="17823"/>
                      </a:cubicBezTo>
                      <a:close/>
                    </a:path>
                  </a:pathLst>
                </a:custGeom>
                <a:solidFill>
                  <a:srgbClr val="FF8302">
                    <a:alpha val="39000"/>
                  </a:srgbClr>
                </a:solidFill>
                <a:ln cmpd="sng" cap="flat">
                  <a:noFill/>
                  <a:prstDash val="solid"/>
                  <a:round/>
                </a:ln>
              </p:spPr>
            </p:sp>
            <p:sp>
              <p:nvSpPr>
                <p:cNvPr id="428" name="曲线"/>
                <p:cNvSpPr>
                  <a:spLocks/>
                </p:cNvSpPr>
                <p:nvPr/>
              </p:nvSpPr>
              <p:spPr>
                <a:xfrm rot="0">
                  <a:off x="6663999" y="4936096"/>
                  <a:ext cx="17503" cy="115958"/>
                </a:xfrm>
                <a:custGeom>
                  <a:gdLst>
                    <a:gd name="T1" fmla="*/ 0 w 21600"/>
                    <a:gd name="T2" fmla="*/ 0 h 21600"/>
                    <a:gd name="T3" fmla="*/ 21600 w 21600"/>
                    <a:gd name="T4" fmla="*/ 21600 h 21600"/>
                  </a:gdLst>
                  <a:rect l="T1" t="T2" r="T3" b="T4"/>
                  <a:pathLst>
                    <a:path w="21600" h="21600">
                      <a:moveTo>
                        <a:pt x="21600" y="738"/>
                      </a:moveTo>
                      <a:cubicBezTo>
                        <a:pt x="21600" y="0"/>
                        <a:pt x="21600" y="0"/>
                        <a:pt x="21600" y="0"/>
                      </a:cubicBezTo>
                      <a:cubicBezTo>
                        <a:pt x="8400" y="3138"/>
                        <a:pt x="2399" y="6646"/>
                        <a:pt x="1200" y="10707"/>
                      </a:cubicBezTo>
                      <a:cubicBezTo>
                        <a:pt x="1200" y="14215"/>
                        <a:pt x="1200" y="17907"/>
                        <a:pt x="0" y="21600"/>
                      </a:cubicBezTo>
                      <a:cubicBezTo>
                        <a:pt x="2399" y="21600"/>
                        <a:pt x="2399" y="21600"/>
                        <a:pt x="2399" y="21600"/>
                      </a:cubicBezTo>
                      <a:cubicBezTo>
                        <a:pt x="3600" y="17907"/>
                        <a:pt x="3600" y="14215"/>
                        <a:pt x="3600" y="10707"/>
                      </a:cubicBezTo>
                      <a:cubicBezTo>
                        <a:pt x="4800" y="7015"/>
                        <a:pt x="10800" y="3507"/>
                        <a:pt x="21600" y="738"/>
                      </a:cubicBezTo>
                      <a:close/>
                    </a:path>
                  </a:pathLst>
                </a:custGeom>
                <a:solidFill>
                  <a:srgbClr val="FF8302">
                    <a:alpha val="39000"/>
                  </a:srgbClr>
                </a:solidFill>
                <a:ln cmpd="sng" cap="flat">
                  <a:noFill/>
                  <a:prstDash val="solid"/>
                  <a:round/>
                </a:ln>
              </p:spPr>
            </p:sp>
            <p:sp>
              <p:nvSpPr>
                <p:cNvPr id="429" name="曲线"/>
                <p:cNvSpPr>
                  <a:spLocks/>
                </p:cNvSpPr>
                <p:nvPr/>
              </p:nvSpPr>
              <p:spPr>
                <a:xfrm rot="0">
                  <a:off x="6470736" y="4382558"/>
                  <a:ext cx="79493" cy="288802"/>
                </a:xfrm>
                <a:custGeom>
                  <a:gdLst>
                    <a:gd name="T1" fmla="*/ 0 w 21600"/>
                    <a:gd name="T2" fmla="*/ 0 h 21600"/>
                    <a:gd name="T3" fmla="*/ 21600 w 21600"/>
                    <a:gd name="T4" fmla="*/ 21600 h 21600"/>
                  </a:gdLst>
                  <a:rect l="T1" t="T2" r="T3" b="T4"/>
                  <a:pathLst>
                    <a:path w="21600" h="21600">
                      <a:moveTo>
                        <a:pt x="21059" y="0"/>
                      </a:moveTo>
                      <a:cubicBezTo>
                        <a:pt x="20519" y="9204"/>
                        <a:pt x="13769" y="16107"/>
                        <a:pt x="0" y="21451"/>
                      </a:cubicBezTo>
                      <a:cubicBezTo>
                        <a:pt x="540" y="21600"/>
                        <a:pt x="540" y="21600"/>
                        <a:pt x="540" y="21600"/>
                      </a:cubicBezTo>
                      <a:cubicBezTo>
                        <a:pt x="14310" y="16255"/>
                        <a:pt x="21059" y="9278"/>
                        <a:pt x="21600" y="0"/>
                      </a:cubicBezTo>
                      <a:lnTo>
                        <a:pt x="21059" y="0"/>
                      </a:lnTo>
                      <a:close/>
                    </a:path>
                  </a:pathLst>
                </a:custGeom>
                <a:solidFill>
                  <a:srgbClr val="FF8302">
                    <a:alpha val="39000"/>
                  </a:srgbClr>
                </a:solidFill>
                <a:ln cmpd="sng" cap="flat">
                  <a:noFill/>
                  <a:prstDash val="solid"/>
                  <a:round/>
                </a:ln>
              </p:spPr>
            </p:sp>
            <p:sp>
              <p:nvSpPr>
                <p:cNvPr id="430" name="曲线"/>
                <p:cNvSpPr>
                  <a:spLocks/>
                </p:cNvSpPr>
                <p:nvPr/>
              </p:nvSpPr>
              <p:spPr>
                <a:xfrm rot="0">
                  <a:off x="6429166" y="4558319"/>
                  <a:ext cx="44487" cy="57614"/>
                </a:xfrm>
                <a:custGeom>
                  <a:gdLst>
                    <a:gd name="T1" fmla="*/ 0 w 21600"/>
                    <a:gd name="T2" fmla="*/ 0 h 21600"/>
                    <a:gd name="T3" fmla="*/ 21600 w 21600"/>
                    <a:gd name="T4" fmla="*/ 21600 h 21600"/>
                  </a:gdLst>
                  <a:rect l="T1" t="T2" r="T3" b="T4"/>
                  <a:pathLst>
                    <a:path w="21600" h="21600">
                      <a:moveTo>
                        <a:pt x="9120" y="12289"/>
                      </a:moveTo>
                      <a:cubicBezTo>
                        <a:pt x="11519" y="9682"/>
                        <a:pt x="13919" y="7448"/>
                        <a:pt x="16799" y="5213"/>
                      </a:cubicBezTo>
                      <a:cubicBezTo>
                        <a:pt x="18239" y="3724"/>
                        <a:pt x="19680" y="2234"/>
                        <a:pt x="21600" y="744"/>
                      </a:cubicBezTo>
                      <a:cubicBezTo>
                        <a:pt x="20640" y="0"/>
                        <a:pt x="20640" y="0"/>
                        <a:pt x="20640" y="0"/>
                      </a:cubicBezTo>
                      <a:cubicBezTo>
                        <a:pt x="19199" y="1489"/>
                        <a:pt x="17280" y="2979"/>
                        <a:pt x="15839" y="4469"/>
                      </a:cubicBezTo>
                      <a:cubicBezTo>
                        <a:pt x="13440" y="6703"/>
                        <a:pt x="10559" y="8937"/>
                        <a:pt x="8159" y="11544"/>
                      </a:cubicBezTo>
                      <a:cubicBezTo>
                        <a:pt x="6239" y="13406"/>
                        <a:pt x="4800" y="15641"/>
                        <a:pt x="2879" y="17875"/>
                      </a:cubicBezTo>
                      <a:cubicBezTo>
                        <a:pt x="1919" y="18993"/>
                        <a:pt x="959" y="20110"/>
                        <a:pt x="0" y="20855"/>
                      </a:cubicBezTo>
                      <a:cubicBezTo>
                        <a:pt x="959" y="21600"/>
                        <a:pt x="959" y="21600"/>
                        <a:pt x="959" y="21600"/>
                      </a:cubicBezTo>
                      <a:cubicBezTo>
                        <a:pt x="1919" y="20482"/>
                        <a:pt x="2879" y="19365"/>
                        <a:pt x="3360" y="18248"/>
                      </a:cubicBezTo>
                      <a:cubicBezTo>
                        <a:pt x="5760" y="16013"/>
                        <a:pt x="7199" y="13779"/>
                        <a:pt x="9120" y="12289"/>
                      </a:cubicBezTo>
                      <a:close/>
                    </a:path>
                  </a:pathLst>
                </a:custGeom>
                <a:solidFill>
                  <a:srgbClr val="FF8302">
                    <a:alpha val="39000"/>
                  </a:srgbClr>
                </a:solidFill>
                <a:ln cmpd="sng" cap="flat">
                  <a:noFill/>
                  <a:prstDash val="solid"/>
                  <a:round/>
                </a:ln>
              </p:spPr>
            </p:sp>
            <p:sp>
              <p:nvSpPr>
                <p:cNvPr id="431" name="曲线"/>
                <p:cNvSpPr>
                  <a:spLocks/>
                </p:cNvSpPr>
                <p:nvPr/>
              </p:nvSpPr>
              <p:spPr>
                <a:xfrm rot="0">
                  <a:off x="6492614" y="4382558"/>
                  <a:ext cx="17502" cy="146589"/>
                </a:xfrm>
                <a:custGeom>
                  <a:gdLst>
                    <a:gd name="T1" fmla="*/ 0 w 21600"/>
                    <a:gd name="T2" fmla="*/ 0 h 21600"/>
                    <a:gd name="T3" fmla="*/ 21600 w 21600"/>
                    <a:gd name="T4" fmla="*/ 21600 h 21600"/>
                  </a:gdLst>
                  <a:rect l="T1" t="T2" r="T3" b="T4"/>
                  <a:pathLst>
                    <a:path w="21600" h="21600">
                      <a:moveTo>
                        <a:pt x="21599" y="0"/>
                      </a:moveTo>
                      <a:cubicBezTo>
                        <a:pt x="19200" y="0"/>
                        <a:pt x="19200" y="0"/>
                        <a:pt x="19200" y="0"/>
                      </a:cubicBezTo>
                      <a:cubicBezTo>
                        <a:pt x="17999" y="7297"/>
                        <a:pt x="11999" y="14448"/>
                        <a:pt x="1200" y="19994"/>
                      </a:cubicBezTo>
                      <a:cubicBezTo>
                        <a:pt x="1200" y="19994"/>
                        <a:pt x="1200" y="20140"/>
                        <a:pt x="0" y="20140"/>
                      </a:cubicBezTo>
                      <a:cubicBezTo>
                        <a:pt x="0" y="21600"/>
                        <a:pt x="0" y="21600"/>
                        <a:pt x="0" y="21600"/>
                      </a:cubicBezTo>
                      <a:cubicBezTo>
                        <a:pt x="1200" y="21162"/>
                        <a:pt x="2399" y="20578"/>
                        <a:pt x="3600" y="19994"/>
                      </a:cubicBezTo>
                      <a:cubicBezTo>
                        <a:pt x="14399" y="14448"/>
                        <a:pt x="21599" y="7297"/>
                        <a:pt x="21599" y="0"/>
                      </a:cubicBezTo>
                      <a:close/>
                    </a:path>
                  </a:pathLst>
                </a:custGeom>
                <a:solidFill>
                  <a:srgbClr val="FF8302">
                    <a:alpha val="39000"/>
                  </a:srgbClr>
                </a:solidFill>
                <a:ln cmpd="sng" cap="flat">
                  <a:noFill/>
                  <a:prstDash val="solid"/>
                  <a:round/>
                </a:ln>
              </p:spPr>
            </p:sp>
            <p:sp>
              <p:nvSpPr>
                <p:cNvPr id="432" name="曲线"/>
                <p:cNvSpPr>
                  <a:spLocks/>
                </p:cNvSpPr>
                <p:nvPr/>
              </p:nvSpPr>
              <p:spPr>
                <a:xfrm rot="0">
                  <a:off x="6394160" y="4519666"/>
                  <a:ext cx="32818" cy="49592"/>
                </a:xfrm>
                <a:custGeom>
                  <a:gdLst>
                    <a:gd name="T1" fmla="*/ 0 w 21600"/>
                    <a:gd name="T2" fmla="*/ 0 h 21600"/>
                    <a:gd name="T3" fmla="*/ 21600 w 21600"/>
                    <a:gd name="T4" fmla="*/ 21600 h 21600"/>
                  </a:gdLst>
                  <a:rect l="T1" t="T2" r="T3" b="T4"/>
                  <a:pathLst>
                    <a:path w="21600" h="21600">
                      <a:moveTo>
                        <a:pt x="21600" y="864"/>
                      </a:moveTo>
                      <a:cubicBezTo>
                        <a:pt x="20291" y="0"/>
                        <a:pt x="20291" y="0"/>
                        <a:pt x="20291" y="0"/>
                      </a:cubicBezTo>
                      <a:cubicBezTo>
                        <a:pt x="14400" y="6479"/>
                        <a:pt x="7854" y="12959"/>
                        <a:pt x="1308" y="19440"/>
                      </a:cubicBezTo>
                      <a:cubicBezTo>
                        <a:pt x="654" y="19871"/>
                        <a:pt x="654" y="20304"/>
                        <a:pt x="0" y="20735"/>
                      </a:cubicBezTo>
                      <a:cubicBezTo>
                        <a:pt x="654" y="21600"/>
                        <a:pt x="654" y="21600"/>
                        <a:pt x="654" y="21600"/>
                      </a:cubicBezTo>
                      <a:cubicBezTo>
                        <a:pt x="1308" y="21167"/>
                        <a:pt x="1963" y="20735"/>
                        <a:pt x="2618" y="19871"/>
                      </a:cubicBezTo>
                      <a:cubicBezTo>
                        <a:pt x="9163" y="13824"/>
                        <a:pt x="15709" y="7344"/>
                        <a:pt x="21600" y="864"/>
                      </a:cubicBezTo>
                      <a:close/>
                    </a:path>
                  </a:pathLst>
                </a:custGeom>
                <a:solidFill>
                  <a:srgbClr val="FF8302">
                    <a:alpha val="39000"/>
                  </a:srgbClr>
                </a:solidFill>
                <a:ln cmpd="sng" cap="flat">
                  <a:noFill/>
                  <a:prstDash val="solid"/>
                  <a:round/>
                </a:ln>
              </p:spPr>
            </p:sp>
            <p:sp>
              <p:nvSpPr>
                <p:cNvPr id="433" name="曲线"/>
                <p:cNvSpPr>
                  <a:spLocks/>
                </p:cNvSpPr>
                <p:nvPr/>
              </p:nvSpPr>
              <p:spPr>
                <a:xfrm rot="0">
                  <a:off x="6462714" y="4877752"/>
                  <a:ext cx="87515" cy="174303"/>
                </a:xfrm>
                <a:custGeom>
                  <a:gdLst>
                    <a:gd name="T1" fmla="*/ 0 w 21600"/>
                    <a:gd name="T2" fmla="*/ 0 h 21600"/>
                    <a:gd name="T3" fmla="*/ 21600 w 21600"/>
                    <a:gd name="T4" fmla="*/ 21600 h 21600"/>
                  </a:gdLst>
                  <a:rect l="T1" t="T2" r="T3" b="T4"/>
                  <a:pathLst>
                    <a:path w="21600" h="21600">
                      <a:moveTo>
                        <a:pt x="17427" y="9818"/>
                      </a:moveTo>
                      <a:cubicBezTo>
                        <a:pt x="14972" y="8099"/>
                        <a:pt x="12027" y="6627"/>
                        <a:pt x="9081" y="5277"/>
                      </a:cubicBezTo>
                      <a:cubicBezTo>
                        <a:pt x="5645" y="3559"/>
                        <a:pt x="2454" y="1840"/>
                        <a:pt x="0" y="0"/>
                      </a:cubicBezTo>
                      <a:cubicBezTo>
                        <a:pt x="0" y="368"/>
                        <a:pt x="0" y="368"/>
                        <a:pt x="0" y="368"/>
                      </a:cubicBezTo>
                      <a:cubicBezTo>
                        <a:pt x="2454" y="2209"/>
                        <a:pt x="5645" y="3804"/>
                        <a:pt x="8590" y="5399"/>
                      </a:cubicBezTo>
                      <a:cubicBezTo>
                        <a:pt x="11536" y="6872"/>
                        <a:pt x="14481" y="8345"/>
                        <a:pt x="16936" y="9940"/>
                      </a:cubicBezTo>
                      <a:cubicBezTo>
                        <a:pt x="21109" y="13254"/>
                        <a:pt x="21109" y="17181"/>
                        <a:pt x="21109" y="20863"/>
                      </a:cubicBezTo>
                      <a:cubicBezTo>
                        <a:pt x="21109" y="21109"/>
                        <a:pt x="21109" y="21231"/>
                        <a:pt x="21109" y="21600"/>
                      </a:cubicBezTo>
                      <a:cubicBezTo>
                        <a:pt x="21600" y="21600"/>
                        <a:pt x="21600" y="21600"/>
                        <a:pt x="21600" y="21600"/>
                      </a:cubicBezTo>
                      <a:cubicBezTo>
                        <a:pt x="21600" y="21231"/>
                        <a:pt x="21600" y="21109"/>
                        <a:pt x="21600" y="20863"/>
                      </a:cubicBezTo>
                      <a:cubicBezTo>
                        <a:pt x="21600" y="17059"/>
                        <a:pt x="21600" y="13131"/>
                        <a:pt x="17427" y="9818"/>
                      </a:cubicBezTo>
                      <a:close/>
                    </a:path>
                  </a:pathLst>
                </a:custGeom>
                <a:solidFill>
                  <a:srgbClr val="FF8302">
                    <a:alpha val="39000"/>
                  </a:srgbClr>
                </a:solidFill>
                <a:ln cmpd="sng" cap="flat">
                  <a:noFill/>
                  <a:prstDash val="solid"/>
                  <a:round/>
                </a:ln>
              </p:spPr>
            </p:sp>
            <p:sp>
              <p:nvSpPr>
                <p:cNvPr id="434" name="曲线"/>
                <p:cNvSpPr>
                  <a:spLocks/>
                </p:cNvSpPr>
                <p:nvPr/>
              </p:nvSpPr>
              <p:spPr>
                <a:xfrm rot="0">
                  <a:off x="6457608" y="4941931"/>
                  <a:ext cx="45947" cy="110124"/>
                </a:xfrm>
                <a:custGeom>
                  <a:gdLst>
                    <a:gd name="T1" fmla="*/ 0 w 21600"/>
                    <a:gd name="T2" fmla="*/ 0 h 21600"/>
                    <a:gd name="T3" fmla="*/ 21600 w 21600"/>
                    <a:gd name="T4" fmla="*/ 21600 h 21600"/>
                  </a:gdLst>
                  <a:rect l="T1" t="T2" r="T3" b="T4"/>
                  <a:pathLst>
                    <a:path w="21600" h="21600">
                      <a:moveTo>
                        <a:pt x="13617" y="3308"/>
                      </a:moveTo>
                      <a:cubicBezTo>
                        <a:pt x="10330" y="1556"/>
                        <a:pt x="5634" y="389"/>
                        <a:pt x="0" y="0"/>
                      </a:cubicBezTo>
                      <a:cubicBezTo>
                        <a:pt x="0" y="389"/>
                        <a:pt x="0" y="389"/>
                        <a:pt x="0" y="389"/>
                      </a:cubicBezTo>
                      <a:cubicBezTo>
                        <a:pt x="5165" y="778"/>
                        <a:pt x="9860" y="1945"/>
                        <a:pt x="13147" y="3697"/>
                      </a:cubicBezTo>
                      <a:cubicBezTo>
                        <a:pt x="20660" y="7783"/>
                        <a:pt x="20660" y="15178"/>
                        <a:pt x="18313" y="21600"/>
                      </a:cubicBezTo>
                      <a:cubicBezTo>
                        <a:pt x="19252" y="21600"/>
                        <a:pt x="19252" y="21600"/>
                        <a:pt x="19252" y="21600"/>
                      </a:cubicBezTo>
                      <a:cubicBezTo>
                        <a:pt x="21600" y="15178"/>
                        <a:pt x="21600" y="7589"/>
                        <a:pt x="13617" y="3308"/>
                      </a:cubicBezTo>
                      <a:close/>
                    </a:path>
                  </a:pathLst>
                </a:custGeom>
                <a:solidFill>
                  <a:srgbClr val="FF8302">
                    <a:alpha val="39000"/>
                  </a:srgbClr>
                </a:solidFill>
                <a:ln cmpd="sng" cap="flat">
                  <a:noFill/>
                  <a:prstDash val="solid"/>
                  <a:round/>
                </a:ln>
              </p:spPr>
            </p:sp>
            <p:sp>
              <p:nvSpPr>
                <p:cNvPr id="435" name="曲线"/>
                <p:cNvSpPr>
                  <a:spLocks/>
                </p:cNvSpPr>
                <p:nvPr/>
              </p:nvSpPr>
              <p:spPr>
                <a:xfrm rot="0">
                  <a:off x="6451773" y="5005380"/>
                  <a:ext cx="16774" cy="46674"/>
                </a:xfrm>
                <a:custGeom>
                  <a:gdLst>
                    <a:gd name="T1" fmla="*/ 0 w 21600"/>
                    <a:gd name="T2" fmla="*/ 0 h 21600"/>
                    <a:gd name="T3" fmla="*/ 21600 w 21600"/>
                    <a:gd name="T4" fmla="*/ 21600 h 21600"/>
                  </a:gdLst>
                  <a:rect l="T1" t="T2" r="T3" b="T4"/>
                  <a:pathLst>
                    <a:path w="21600" h="21600">
                      <a:moveTo>
                        <a:pt x="21600" y="14706"/>
                      </a:moveTo>
                      <a:cubicBezTo>
                        <a:pt x="20329" y="8272"/>
                        <a:pt x="11435" y="4136"/>
                        <a:pt x="0" y="0"/>
                      </a:cubicBezTo>
                      <a:cubicBezTo>
                        <a:pt x="0" y="1378"/>
                        <a:pt x="0" y="1378"/>
                        <a:pt x="0" y="1378"/>
                      </a:cubicBezTo>
                      <a:cubicBezTo>
                        <a:pt x="10164" y="5055"/>
                        <a:pt x="17788" y="9191"/>
                        <a:pt x="19058" y="14706"/>
                      </a:cubicBezTo>
                      <a:cubicBezTo>
                        <a:pt x="19058" y="16544"/>
                        <a:pt x="19058" y="18842"/>
                        <a:pt x="17788" y="21600"/>
                      </a:cubicBezTo>
                      <a:cubicBezTo>
                        <a:pt x="20329" y="21600"/>
                        <a:pt x="20329" y="21600"/>
                        <a:pt x="20329" y="21600"/>
                      </a:cubicBezTo>
                      <a:cubicBezTo>
                        <a:pt x="21600" y="18842"/>
                        <a:pt x="21600" y="16544"/>
                        <a:pt x="21600" y="14706"/>
                      </a:cubicBezTo>
                      <a:close/>
                    </a:path>
                  </a:pathLst>
                </a:custGeom>
                <a:solidFill>
                  <a:srgbClr val="FF8302">
                    <a:alpha val="39000"/>
                  </a:srgbClr>
                </a:solidFill>
                <a:ln cmpd="sng" cap="flat">
                  <a:noFill/>
                  <a:prstDash val="solid"/>
                  <a:round/>
                </a:ln>
              </p:spPr>
            </p:sp>
            <p:sp>
              <p:nvSpPr>
                <p:cNvPr id="436" name="曲线"/>
                <p:cNvSpPr>
                  <a:spLocks/>
                </p:cNvSpPr>
                <p:nvPr/>
              </p:nvSpPr>
              <p:spPr>
                <a:xfrm rot="0">
                  <a:off x="6647227" y="4495600"/>
                  <a:ext cx="14586" cy="79493"/>
                </a:xfrm>
                <a:custGeom>
                  <a:gdLst>
                    <a:gd name="T1" fmla="*/ 0 w 21600"/>
                    <a:gd name="T2" fmla="*/ 0 h 21600"/>
                    <a:gd name="T3" fmla="*/ 21600 w 21600"/>
                    <a:gd name="T4" fmla="*/ 21600 h 21600"/>
                  </a:gdLst>
                  <a:rect l="T1" t="T2" r="T3" b="T4"/>
                  <a:pathLst>
                    <a:path w="21600" h="21600">
                      <a:moveTo>
                        <a:pt x="1440" y="8909"/>
                      </a:moveTo>
                      <a:cubicBezTo>
                        <a:pt x="5760" y="13230"/>
                        <a:pt x="12960" y="17550"/>
                        <a:pt x="20159" y="21600"/>
                      </a:cubicBezTo>
                      <a:cubicBezTo>
                        <a:pt x="21600" y="21059"/>
                        <a:pt x="21600" y="21059"/>
                        <a:pt x="21600" y="21059"/>
                      </a:cubicBezTo>
                      <a:cubicBezTo>
                        <a:pt x="14399" y="17010"/>
                        <a:pt x="8640" y="12960"/>
                        <a:pt x="5760" y="8639"/>
                      </a:cubicBezTo>
                      <a:cubicBezTo>
                        <a:pt x="4320" y="7560"/>
                        <a:pt x="2879" y="4049"/>
                        <a:pt x="4320" y="0"/>
                      </a:cubicBezTo>
                      <a:cubicBezTo>
                        <a:pt x="0" y="540"/>
                        <a:pt x="0" y="540"/>
                        <a:pt x="0" y="540"/>
                      </a:cubicBezTo>
                      <a:cubicBezTo>
                        <a:pt x="0" y="4320"/>
                        <a:pt x="1440" y="7829"/>
                        <a:pt x="1440" y="8909"/>
                      </a:cubicBezTo>
                      <a:close/>
                    </a:path>
                  </a:pathLst>
                </a:custGeom>
                <a:solidFill>
                  <a:srgbClr val="FF8302">
                    <a:alpha val="39000"/>
                  </a:srgbClr>
                </a:solidFill>
                <a:ln cmpd="sng" cap="flat">
                  <a:noFill/>
                  <a:prstDash val="solid"/>
                  <a:round/>
                </a:ln>
              </p:spPr>
            </p:sp>
            <p:sp>
              <p:nvSpPr>
                <p:cNvPr id="437" name="曲线"/>
                <p:cNvSpPr>
                  <a:spLocks/>
                </p:cNvSpPr>
                <p:nvPr/>
              </p:nvSpPr>
              <p:spPr>
                <a:xfrm rot="0">
                  <a:off x="6688067" y="4462052"/>
                  <a:ext cx="14586" cy="59073"/>
                </a:xfrm>
                <a:custGeom>
                  <a:gdLst>
                    <a:gd name="T1" fmla="*/ 0 w 21600"/>
                    <a:gd name="T2" fmla="*/ 0 h 21600"/>
                    <a:gd name="T3" fmla="*/ 21600 w 21600"/>
                    <a:gd name="T4" fmla="*/ 21600 h 21600"/>
                  </a:gdLst>
                  <a:rect l="T1" t="T2" r="T3" b="T4"/>
                  <a:pathLst>
                    <a:path w="21600" h="21600">
                      <a:moveTo>
                        <a:pt x="21599" y="20880"/>
                      </a:moveTo>
                      <a:cubicBezTo>
                        <a:pt x="11520" y="14040"/>
                        <a:pt x="5760" y="6840"/>
                        <a:pt x="2879" y="0"/>
                      </a:cubicBezTo>
                      <a:cubicBezTo>
                        <a:pt x="0" y="719"/>
                        <a:pt x="0" y="719"/>
                        <a:pt x="0" y="719"/>
                      </a:cubicBezTo>
                      <a:cubicBezTo>
                        <a:pt x="2879" y="7559"/>
                        <a:pt x="10079" y="14759"/>
                        <a:pt x="18720" y="21600"/>
                      </a:cubicBezTo>
                      <a:lnTo>
                        <a:pt x="21599" y="20880"/>
                      </a:lnTo>
                      <a:close/>
                    </a:path>
                  </a:pathLst>
                </a:custGeom>
                <a:solidFill>
                  <a:srgbClr val="FF8302">
                    <a:alpha val="39000"/>
                  </a:srgbClr>
                </a:solidFill>
                <a:ln cmpd="sng" cap="flat">
                  <a:noFill/>
                  <a:prstDash val="solid"/>
                  <a:round/>
                </a:ln>
              </p:spPr>
            </p:sp>
          </p:grpSp>
          <p:grpSp>
            <p:nvGrpSpPr>
              <p:cNvPr id="458" name="组合"/>
              <p:cNvGrpSpPr>
                <a:grpSpLocks/>
              </p:cNvGrpSpPr>
              <p:nvPr/>
            </p:nvGrpSpPr>
            <p:grpSpPr>
              <a:xfrm>
                <a:off x="7119446" y="3231240"/>
                <a:ext cx="1309462" cy="1539202"/>
                <a:chOff x="7119446" y="3231240"/>
                <a:chExt cx="1309462" cy="1539202"/>
              </a:xfrm>
            </p:grpSpPr>
            <p:sp>
              <p:nvSpPr>
                <p:cNvPr id="439" name="曲线"/>
                <p:cNvSpPr>
                  <a:spLocks/>
                </p:cNvSpPr>
                <p:nvPr/>
              </p:nvSpPr>
              <p:spPr>
                <a:xfrm rot="0">
                  <a:off x="7119446" y="3231240"/>
                  <a:ext cx="1309462" cy="1119651"/>
                </a:xfrm>
                <a:custGeom>
                  <a:gdLst>
                    <a:gd name="T1" fmla="*/ 0 w 21600"/>
                    <a:gd name="T2" fmla="*/ 0 h 21600"/>
                    <a:gd name="T3" fmla="*/ 21600 w 21600"/>
                    <a:gd name="T4" fmla="*/ 21600 h 21600"/>
                  </a:gdLst>
                  <a:rect l="T1" t="T2" r="T3" b="T4"/>
                  <a:pathLst>
                    <a:path w="21600" h="21600">
                      <a:moveTo>
                        <a:pt x="5835" y="19877"/>
                      </a:moveTo>
                      <a:cubicBezTo>
                        <a:pt x="5835" y="19877"/>
                        <a:pt x="4614" y="20633"/>
                        <a:pt x="3124" y="19414"/>
                      </a:cubicBezTo>
                      <a:cubicBezTo>
                        <a:pt x="1436" y="18049"/>
                        <a:pt x="1867" y="16305"/>
                        <a:pt x="1867" y="16305"/>
                      </a:cubicBezTo>
                      <a:cubicBezTo>
                        <a:pt x="1867" y="16305"/>
                        <a:pt x="0" y="14540"/>
                        <a:pt x="1095" y="10547"/>
                      </a:cubicBezTo>
                      <a:cubicBezTo>
                        <a:pt x="2298" y="6135"/>
                        <a:pt x="5512" y="6324"/>
                        <a:pt x="5512" y="6324"/>
                      </a:cubicBezTo>
                      <a:cubicBezTo>
                        <a:pt x="5512" y="6324"/>
                        <a:pt x="5386" y="2941"/>
                        <a:pt x="8385" y="1596"/>
                      </a:cubicBezTo>
                      <a:cubicBezTo>
                        <a:pt x="11958" y="0"/>
                        <a:pt x="13915" y="3172"/>
                        <a:pt x="13915" y="3172"/>
                      </a:cubicBezTo>
                      <a:cubicBezTo>
                        <a:pt x="13915" y="3172"/>
                        <a:pt x="15710" y="2248"/>
                        <a:pt x="17524" y="3803"/>
                      </a:cubicBezTo>
                      <a:cubicBezTo>
                        <a:pt x="19337" y="5378"/>
                        <a:pt x="19319" y="7627"/>
                        <a:pt x="19319" y="7627"/>
                      </a:cubicBezTo>
                      <a:cubicBezTo>
                        <a:pt x="19319" y="7627"/>
                        <a:pt x="21402" y="8488"/>
                        <a:pt x="21492" y="11913"/>
                      </a:cubicBezTo>
                      <a:cubicBezTo>
                        <a:pt x="21600" y="15359"/>
                        <a:pt x="19768" y="16494"/>
                        <a:pt x="19768" y="16494"/>
                      </a:cubicBezTo>
                      <a:cubicBezTo>
                        <a:pt x="19768" y="16494"/>
                        <a:pt x="19768" y="17943"/>
                        <a:pt x="18044" y="19225"/>
                      </a:cubicBezTo>
                      <a:cubicBezTo>
                        <a:pt x="16321" y="20528"/>
                        <a:pt x="14992" y="19645"/>
                        <a:pt x="14992" y="19645"/>
                      </a:cubicBezTo>
                      <a:cubicBezTo>
                        <a:pt x="14992" y="19645"/>
                        <a:pt x="14525" y="20675"/>
                        <a:pt x="12927" y="21053"/>
                      </a:cubicBezTo>
                      <a:cubicBezTo>
                        <a:pt x="11688" y="21368"/>
                        <a:pt x="10431" y="20570"/>
                        <a:pt x="10431" y="20570"/>
                      </a:cubicBezTo>
                      <a:cubicBezTo>
                        <a:pt x="10431" y="20570"/>
                        <a:pt x="9821" y="21600"/>
                        <a:pt x="7756" y="21410"/>
                      </a:cubicBezTo>
                      <a:cubicBezTo>
                        <a:pt x="6212" y="21263"/>
                        <a:pt x="5835" y="19877"/>
                        <a:pt x="5835" y="19877"/>
                      </a:cubicBezTo>
                      <a:close/>
                    </a:path>
                  </a:pathLst>
                </a:custGeom>
                <a:solidFill>
                  <a:schemeClr val="accent1"/>
                </a:solidFill>
                <a:ln cmpd="sng" cap="flat">
                  <a:noFill/>
                  <a:prstDash val="solid"/>
                  <a:round/>
                </a:ln>
              </p:spPr>
            </p:sp>
            <p:sp>
              <p:nvSpPr>
                <p:cNvPr id="440" name="曲线"/>
                <p:cNvSpPr>
                  <a:spLocks/>
                </p:cNvSpPr>
                <p:nvPr/>
              </p:nvSpPr>
              <p:spPr>
                <a:xfrm rot="0">
                  <a:off x="7254797" y="3394503"/>
                  <a:ext cx="1046770" cy="897003"/>
                </a:xfrm>
                <a:custGeom>
                  <a:gdLst>
                    <a:gd name="T1" fmla="*/ 0 w 21600"/>
                    <a:gd name="T2" fmla="*/ 0 h 21600"/>
                    <a:gd name="T3" fmla="*/ 21600 w 21600"/>
                    <a:gd name="T4" fmla="*/ 21600 h 21600"/>
                  </a:gdLst>
                  <a:rect l="T1" t="T2" r="T3" b="T4"/>
                  <a:pathLst>
                    <a:path w="21600" h="21600">
                      <a:moveTo>
                        <a:pt x="5837" y="19894"/>
                      </a:moveTo>
                      <a:cubicBezTo>
                        <a:pt x="5837" y="19894"/>
                        <a:pt x="4602" y="20655"/>
                        <a:pt x="3121" y="19421"/>
                      </a:cubicBezTo>
                      <a:cubicBezTo>
                        <a:pt x="1437" y="18030"/>
                        <a:pt x="1863" y="16298"/>
                        <a:pt x="1863" y="16298"/>
                      </a:cubicBezTo>
                      <a:cubicBezTo>
                        <a:pt x="1863" y="16298"/>
                        <a:pt x="0" y="14539"/>
                        <a:pt x="1077" y="10550"/>
                      </a:cubicBezTo>
                      <a:cubicBezTo>
                        <a:pt x="2290" y="6141"/>
                        <a:pt x="5523" y="6325"/>
                        <a:pt x="5523" y="6325"/>
                      </a:cubicBezTo>
                      <a:cubicBezTo>
                        <a:pt x="5523" y="6325"/>
                        <a:pt x="5388" y="2939"/>
                        <a:pt x="8375" y="1600"/>
                      </a:cubicBezTo>
                      <a:cubicBezTo>
                        <a:pt x="11967" y="0"/>
                        <a:pt x="13920" y="3175"/>
                        <a:pt x="13920" y="3175"/>
                      </a:cubicBezTo>
                      <a:cubicBezTo>
                        <a:pt x="13920" y="3175"/>
                        <a:pt x="15717" y="2257"/>
                        <a:pt x="17535" y="3831"/>
                      </a:cubicBezTo>
                      <a:cubicBezTo>
                        <a:pt x="19354" y="5380"/>
                        <a:pt x="19332" y="7637"/>
                        <a:pt x="19332" y="7637"/>
                      </a:cubicBezTo>
                      <a:cubicBezTo>
                        <a:pt x="19332" y="7637"/>
                        <a:pt x="21397" y="8503"/>
                        <a:pt x="21510" y="11915"/>
                      </a:cubicBezTo>
                      <a:cubicBezTo>
                        <a:pt x="21600" y="15353"/>
                        <a:pt x="19781" y="16508"/>
                        <a:pt x="19781" y="16508"/>
                      </a:cubicBezTo>
                      <a:cubicBezTo>
                        <a:pt x="19781" y="16508"/>
                        <a:pt x="19781" y="17951"/>
                        <a:pt x="18052" y="19237"/>
                      </a:cubicBezTo>
                      <a:cubicBezTo>
                        <a:pt x="16323" y="20523"/>
                        <a:pt x="14998" y="19657"/>
                        <a:pt x="14998" y="19657"/>
                      </a:cubicBezTo>
                      <a:cubicBezTo>
                        <a:pt x="14998" y="19657"/>
                        <a:pt x="14527" y="20681"/>
                        <a:pt x="12933" y="21075"/>
                      </a:cubicBezTo>
                      <a:cubicBezTo>
                        <a:pt x="11698" y="21363"/>
                        <a:pt x="10440" y="20576"/>
                        <a:pt x="10440" y="20576"/>
                      </a:cubicBezTo>
                      <a:cubicBezTo>
                        <a:pt x="10440" y="20576"/>
                        <a:pt x="9812" y="21600"/>
                        <a:pt x="7768" y="21416"/>
                      </a:cubicBezTo>
                      <a:cubicBezTo>
                        <a:pt x="6197" y="21258"/>
                        <a:pt x="5837" y="19894"/>
                        <a:pt x="5837" y="19894"/>
                      </a:cubicBezTo>
                      <a:close/>
                    </a:path>
                  </a:pathLst>
                </a:custGeom>
                <a:solidFill>
                  <a:srgbClr val="8CA861"/>
                </a:solidFill>
                <a:ln cmpd="sng" cap="flat">
                  <a:noFill/>
                  <a:prstDash val="solid"/>
                  <a:round/>
                </a:ln>
              </p:spPr>
            </p:sp>
            <p:sp>
              <p:nvSpPr>
                <p:cNvPr id="441" name="曲线"/>
                <p:cNvSpPr>
                  <a:spLocks/>
                </p:cNvSpPr>
                <p:nvPr/>
              </p:nvSpPr>
              <p:spPr>
                <a:xfrm rot="0">
                  <a:off x="7605722" y="3538808"/>
                  <a:ext cx="332882" cy="154151"/>
                </a:xfrm>
                <a:custGeom>
                  <a:gdLst>
                    <a:gd name="T1" fmla="*/ 0 w 21600"/>
                    <a:gd name="T2" fmla="*/ 0 h 21600"/>
                    <a:gd name="T3" fmla="*/ 21600 w 21600"/>
                    <a:gd name="T4" fmla="*/ 21600 h 21600"/>
                  </a:gdLst>
                  <a:rect l="T1" t="T2" r="T3" b="T4"/>
                  <a:pathLst>
                    <a:path w="21600" h="21600">
                      <a:moveTo>
                        <a:pt x="2957" y="18471"/>
                      </a:moveTo>
                      <a:cubicBezTo>
                        <a:pt x="4127" y="19514"/>
                        <a:pt x="5159" y="18769"/>
                        <a:pt x="5984" y="17131"/>
                      </a:cubicBezTo>
                      <a:cubicBezTo>
                        <a:pt x="6122" y="17577"/>
                        <a:pt x="6259" y="18024"/>
                        <a:pt x="6466" y="18471"/>
                      </a:cubicBezTo>
                      <a:cubicBezTo>
                        <a:pt x="7498" y="21004"/>
                        <a:pt x="9217" y="21600"/>
                        <a:pt x="10662" y="20557"/>
                      </a:cubicBezTo>
                      <a:cubicBezTo>
                        <a:pt x="11556" y="19961"/>
                        <a:pt x="12313" y="18769"/>
                        <a:pt x="12932" y="17280"/>
                      </a:cubicBezTo>
                      <a:cubicBezTo>
                        <a:pt x="13689" y="18918"/>
                        <a:pt x="14789" y="19663"/>
                        <a:pt x="15959" y="19514"/>
                      </a:cubicBezTo>
                      <a:cubicBezTo>
                        <a:pt x="17541" y="19216"/>
                        <a:pt x="18986" y="17131"/>
                        <a:pt x="19949" y="14300"/>
                      </a:cubicBezTo>
                      <a:cubicBezTo>
                        <a:pt x="21049" y="11321"/>
                        <a:pt x="21600" y="7448"/>
                        <a:pt x="21187" y="3724"/>
                      </a:cubicBezTo>
                      <a:cubicBezTo>
                        <a:pt x="21049" y="2681"/>
                        <a:pt x="20292" y="3128"/>
                        <a:pt x="20430" y="4171"/>
                      </a:cubicBezTo>
                      <a:cubicBezTo>
                        <a:pt x="21049" y="9831"/>
                        <a:pt x="18986" y="16535"/>
                        <a:pt x="16371" y="17726"/>
                      </a:cubicBezTo>
                      <a:cubicBezTo>
                        <a:pt x="15340" y="18173"/>
                        <a:pt x="14170" y="17577"/>
                        <a:pt x="13414" y="15939"/>
                      </a:cubicBezTo>
                      <a:cubicBezTo>
                        <a:pt x="13689" y="15045"/>
                        <a:pt x="13964" y="14002"/>
                        <a:pt x="14170" y="13108"/>
                      </a:cubicBezTo>
                      <a:cubicBezTo>
                        <a:pt x="14927" y="9384"/>
                        <a:pt x="15133" y="4915"/>
                        <a:pt x="14101" y="1489"/>
                      </a:cubicBezTo>
                      <a:cubicBezTo>
                        <a:pt x="13895" y="893"/>
                        <a:pt x="13620" y="893"/>
                        <a:pt x="13482" y="1191"/>
                      </a:cubicBezTo>
                      <a:cubicBezTo>
                        <a:pt x="11694" y="4766"/>
                        <a:pt x="11143" y="11470"/>
                        <a:pt x="12450" y="15939"/>
                      </a:cubicBezTo>
                      <a:cubicBezTo>
                        <a:pt x="12038" y="16982"/>
                        <a:pt x="11487" y="17875"/>
                        <a:pt x="10937" y="18471"/>
                      </a:cubicBezTo>
                      <a:cubicBezTo>
                        <a:pt x="9768" y="19812"/>
                        <a:pt x="8254" y="19812"/>
                        <a:pt x="7222" y="17875"/>
                      </a:cubicBezTo>
                      <a:cubicBezTo>
                        <a:pt x="6947" y="17280"/>
                        <a:pt x="6741" y="16535"/>
                        <a:pt x="6603" y="15790"/>
                      </a:cubicBezTo>
                      <a:cubicBezTo>
                        <a:pt x="7291" y="14002"/>
                        <a:pt x="7842" y="11619"/>
                        <a:pt x="8117" y="9831"/>
                      </a:cubicBezTo>
                      <a:cubicBezTo>
                        <a:pt x="8461" y="7001"/>
                        <a:pt x="8529" y="3724"/>
                        <a:pt x="7635" y="1191"/>
                      </a:cubicBezTo>
                      <a:cubicBezTo>
                        <a:pt x="7498" y="893"/>
                        <a:pt x="7222" y="1042"/>
                        <a:pt x="7085" y="1191"/>
                      </a:cubicBezTo>
                      <a:cubicBezTo>
                        <a:pt x="5434" y="4617"/>
                        <a:pt x="4815" y="10725"/>
                        <a:pt x="5640" y="15492"/>
                      </a:cubicBezTo>
                      <a:cubicBezTo>
                        <a:pt x="5090" y="16684"/>
                        <a:pt x="4333" y="17577"/>
                        <a:pt x="3577" y="17131"/>
                      </a:cubicBezTo>
                      <a:cubicBezTo>
                        <a:pt x="2338" y="16386"/>
                        <a:pt x="1788" y="13555"/>
                        <a:pt x="1719" y="11023"/>
                      </a:cubicBezTo>
                      <a:cubicBezTo>
                        <a:pt x="1582" y="7895"/>
                        <a:pt x="1926" y="4468"/>
                        <a:pt x="2751" y="1787"/>
                      </a:cubicBezTo>
                      <a:cubicBezTo>
                        <a:pt x="3095" y="893"/>
                        <a:pt x="2407" y="0"/>
                        <a:pt x="2063" y="893"/>
                      </a:cubicBezTo>
                      <a:cubicBezTo>
                        <a:pt x="550" y="5660"/>
                        <a:pt x="0" y="15492"/>
                        <a:pt x="2957" y="18471"/>
                      </a:cubicBezTo>
                    </a:path>
                    <a:path w="21600" h="21600">
                      <a:moveTo>
                        <a:pt x="12519" y="9533"/>
                      </a:moveTo>
                      <a:cubicBezTo>
                        <a:pt x="12588" y="7299"/>
                        <a:pt x="13001" y="5064"/>
                        <a:pt x="13620" y="3277"/>
                      </a:cubicBezTo>
                      <a:cubicBezTo>
                        <a:pt x="14170" y="5660"/>
                        <a:pt x="14033" y="8639"/>
                        <a:pt x="13689" y="11172"/>
                      </a:cubicBezTo>
                      <a:cubicBezTo>
                        <a:pt x="13482" y="12215"/>
                        <a:pt x="13276" y="13406"/>
                        <a:pt x="12932" y="14449"/>
                      </a:cubicBezTo>
                      <a:cubicBezTo>
                        <a:pt x="12588" y="12960"/>
                        <a:pt x="12519" y="11172"/>
                        <a:pt x="12519" y="9533"/>
                      </a:cubicBezTo>
                    </a:path>
                    <a:path w="21600" h="21600">
                      <a:moveTo>
                        <a:pt x="7291" y="3277"/>
                      </a:moveTo>
                      <a:cubicBezTo>
                        <a:pt x="7704" y="4766"/>
                        <a:pt x="7635" y="6852"/>
                        <a:pt x="7429" y="8491"/>
                      </a:cubicBezTo>
                      <a:cubicBezTo>
                        <a:pt x="7222" y="10427"/>
                        <a:pt x="6810" y="12364"/>
                        <a:pt x="6259" y="14002"/>
                      </a:cubicBezTo>
                      <a:cubicBezTo>
                        <a:pt x="6122" y="12960"/>
                        <a:pt x="6122" y="11768"/>
                        <a:pt x="6122" y="10725"/>
                      </a:cubicBezTo>
                      <a:cubicBezTo>
                        <a:pt x="6122" y="8044"/>
                        <a:pt x="6535" y="5213"/>
                        <a:pt x="7291" y="3277"/>
                      </a:cubicBezTo>
                      <a:close/>
                    </a:path>
                  </a:pathLst>
                </a:custGeom>
                <a:solidFill>
                  <a:srgbClr val="DCEBBA"/>
                </a:solidFill>
                <a:ln cmpd="sng" cap="flat">
                  <a:noFill/>
                  <a:prstDash val="solid"/>
                  <a:round/>
                </a:ln>
              </p:spPr>
            </p:sp>
            <p:sp>
              <p:nvSpPr>
                <p:cNvPr id="442" name="曲线"/>
                <p:cNvSpPr>
                  <a:spLocks/>
                </p:cNvSpPr>
                <p:nvPr/>
              </p:nvSpPr>
              <p:spPr>
                <a:xfrm rot="0">
                  <a:off x="7395717" y="3721388"/>
                  <a:ext cx="796683" cy="194365"/>
                </a:xfrm>
                <a:custGeom>
                  <a:gdLst>
                    <a:gd name="T1" fmla="*/ 0 w 21600"/>
                    <a:gd name="T2" fmla="*/ 0 h 21600"/>
                    <a:gd name="T3" fmla="*/ 21600 w 21600"/>
                    <a:gd name="T4" fmla="*/ 21600 h 21600"/>
                  </a:gdLst>
                  <a:rect l="T1" t="T2" r="T3" b="T4"/>
                  <a:pathLst>
                    <a:path w="21600" h="21600">
                      <a:moveTo>
                        <a:pt x="21542" y="6137"/>
                      </a:moveTo>
                      <a:cubicBezTo>
                        <a:pt x="21513" y="5311"/>
                        <a:pt x="21197" y="5311"/>
                        <a:pt x="21197" y="6137"/>
                      </a:cubicBezTo>
                      <a:cubicBezTo>
                        <a:pt x="21283" y="8734"/>
                        <a:pt x="21254" y="11685"/>
                        <a:pt x="20909" y="13927"/>
                      </a:cubicBezTo>
                      <a:cubicBezTo>
                        <a:pt x="20650" y="15344"/>
                        <a:pt x="20276" y="16170"/>
                        <a:pt x="19874" y="16288"/>
                      </a:cubicBezTo>
                      <a:cubicBezTo>
                        <a:pt x="19299" y="16288"/>
                        <a:pt x="18752" y="15226"/>
                        <a:pt x="18349" y="13573"/>
                      </a:cubicBezTo>
                      <a:cubicBezTo>
                        <a:pt x="18436" y="12865"/>
                        <a:pt x="18493" y="12275"/>
                        <a:pt x="18522" y="11567"/>
                      </a:cubicBezTo>
                      <a:cubicBezTo>
                        <a:pt x="18723" y="8262"/>
                        <a:pt x="18695" y="4249"/>
                        <a:pt x="18148" y="1652"/>
                      </a:cubicBezTo>
                      <a:cubicBezTo>
                        <a:pt x="18062" y="1298"/>
                        <a:pt x="17947" y="1416"/>
                        <a:pt x="17889" y="1770"/>
                      </a:cubicBezTo>
                      <a:cubicBezTo>
                        <a:pt x="17544" y="4131"/>
                        <a:pt x="17343" y="6727"/>
                        <a:pt x="17458" y="9560"/>
                      </a:cubicBezTo>
                      <a:cubicBezTo>
                        <a:pt x="17544" y="11095"/>
                        <a:pt x="17717" y="12629"/>
                        <a:pt x="17976" y="13809"/>
                      </a:cubicBezTo>
                      <a:cubicBezTo>
                        <a:pt x="17803" y="15108"/>
                        <a:pt x="17573" y="16170"/>
                        <a:pt x="17256" y="16760"/>
                      </a:cubicBezTo>
                      <a:cubicBezTo>
                        <a:pt x="16768" y="17940"/>
                        <a:pt x="16135" y="17350"/>
                        <a:pt x="15732" y="15816"/>
                      </a:cubicBezTo>
                      <a:cubicBezTo>
                        <a:pt x="15502" y="14872"/>
                        <a:pt x="15358" y="13691"/>
                        <a:pt x="15243" y="12511"/>
                      </a:cubicBezTo>
                      <a:cubicBezTo>
                        <a:pt x="15272" y="12393"/>
                        <a:pt x="15272" y="12157"/>
                        <a:pt x="15301" y="12039"/>
                      </a:cubicBezTo>
                      <a:cubicBezTo>
                        <a:pt x="15617" y="8498"/>
                        <a:pt x="15675" y="4249"/>
                        <a:pt x="15329" y="708"/>
                      </a:cubicBezTo>
                      <a:cubicBezTo>
                        <a:pt x="15272" y="236"/>
                        <a:pt x="15099" y="0"/>
                        <a:pt x="15042" y="590"/>
                      </a:cubicBezTo>
                      <a:cubicBezTo>
                        <a:pt x="14697" y="2832"/>
                        <a:pt x="14639" y="5783"/>
                        <a:pt x="14697" y="8380"/>
                      </a:cubicBezTo>
                      <a:cubicBezTo>
                        <a:pt x="14725" y="9678"/>
                        <a:pt x="14783" y="11095"/>
                        <a:pt x="14898" y="12511"/>
                      </a:cubicBezTo>
                      <a:cubicBezTo>
                        <a:pt x="14668" y="14636"/>
                        <a:pt x="14352" y="16524"/>
                        <a:pt x="13920" y="17940"/>
                      </a:cubicBezTo>
                      <a:cubicBezTo>
                        <a:pt x="13374" y="19593"/>
                        <a:pt x="12597" y="20419"/>
                        <a:pt x="11964" y="19239"/>
                      </a:cubicBezTo>
                      <a:cubicBezTo>
                        <a:pt x="11418" y="18177"/>
                        <a:pt x="11101" y="16052"/>
                        <a:pt x="10958" y="13691"/>
                      </a:cubicBezTo>
                      <a:cubicBezTo>
                        <a:pt x="11389" y="10740"/>
                        <a:pt x="11533" y="7081"/>
                        <a:pt x="11188" y="3777"/>
                      </a:cubicBezTo>
                      <a:cubicBezTo>
                        <a:pt x="11130" y="3304"/>
                        <a:pt x="10958" y="3422"/>
                        <a:pt x="10900" y="3777"/>
                      </a:cubicBezTo>
                      <a:cubicBezTo>
                        <a:pt x="10526" y="6373"/>
                        <a:pt x="10440" y="9560"/>
                        <a:pt x="10555" y="12511"/>
                      </a:cubicBezTo>
                      <a:cubicBezTo>
                        <a:pt x="10555" y="12865"/>
                        <a:pt x="10584" y="13219"/>
                        <a:pt x="10584" y="13573"/>
                      </a:cubicBezTo>
                      <a:cubicBezTo>
                        <a:pt x="10239" y="15934"/>
                        <a:pt x="9692" y="17704"/>
                        <a:pt x="9117" y="18649"/>
                      </a:cubicBezTo>
                      <a:cubicBezTo>
                        <a:pt x="8570" y="19475"/>
                        <a:pt x="7966" y="19593"/>
                        <a:pt x="7535" y="17822"/>
                      </a:cubicBezTo>
                      <a:cubicBezTo>
                        <a:pt x="7334" y="16996"/>
                        <a:pt x="7219" y="16052"/>
                        <a:pt x="7132" y="14872"/>
                      </a:cubicBezTo>
                      <a:cubicBezTo>
                        <a:pt x="7161" y="14636"/>
                        <a:pt x="7219" y="14399"/>
                        <a:pt x="7247" y="14163"/>
                      </a:cubicBezTo>
                      <a:cubicBezTo>
                        <a:pt x="7679" y="11213"/>
                        <a:pt x="8024" y="6963"/>
                        <a:pt x="7535" y="3777"/>
                      </a:cubicBezTo>
                      <a:cubicBezTo>
                        <a:pt x="7478" y="3304"/>
                        <a:pt x="7334" y="3422"/>
                        <a:pt x="7247" y="3777"/>
                      </a:cubicBezTo>
                      <a:cubicBezTo>
                        <a:pt x="6874" y="5901"/>
                        <a:pt x="6701" y="8616"/>
                        <a:pt x="6672" y="11213"/>
                      </a:cubicBezTo>
                      <a:cubicBezTo>
                        <a:pt x="6672" y="12393"/>
                        <a:pt x="6701" y="13573"/>
                        <a:pt x="6787" y="14636"/>
                      </a:cubicBezTo>
                      <a:cubicBezTo>
                        <a:pt x="6471" y="16524"/>
                        <a:pt x="6068" y="18059"/>
                        <a:pt x="5550" y="19003"/>
                      </a:cubicBezTo>
                      <a:cubicBezTo>
                        <a:pt x="5004" y="20065"/>
                        <a:pt x="4371" y="19593"/>
                        <a:pt x="3969" y="17822"/>
                      </a:cubicBezTo>
                      <a:cubicBezTo>
                        <a:pt x="3796" y="17114"/>
                        <a:pt x="3681" y="16288"/>
                        <a:pt x="3595" y="15462"/>
                      </a:cubicBezTo>
                      <a:cubicBezTo>
                        <a:pt x="3796" y="14399"/>
                        <a:pt x="3969" y="13219"/>
                        <a:pt x="4141" y="12039"/>
                      </a:cubicBezTo>
                      <a:cubicBezTo>
                        <a:pt x="4458" y="9442"/>
                        <a:pt x="4688" y="5783"/>
                        <a:pt x="4170" y="3186"/>
                      </a:cubicBezTo>
                      <a:cubicBezTo>
                        <a:pt x="4112" y="2950"/>
                        <a:pt x="4026" y="2950"/>
                        <a:pt x="3969" y="3186"/>
                      </a:cubicBezTo>
                      <a:cubicBezTo>
                        <a:pt x="2991" y="5311"/>
                        <a:pt x="2847" y="10977"/>
                        <a:pt x="3221" y="15226"/>
                      </a:cubicBezTo>
                      <a:cubicBezTo>
                        <a:pt x="3019" y="15934"/>
                        <a:pt x="2847" y="16642"/>
                        <a:pt x="2617" y="17350"/>
                      </a:cubicBezTo>
                      <a:cubicBezTo>
                        <a:pt x="2157" y="18649"/>
                        <a:pt x="1553" y="19475"/>
                        <a:pt x="1035" y="18059"/>
                      </a:cubicBezTo>
                      <a:cubicBezTo>
                        <a:pt x="517" y="16878"/>
                        <a:pt x="345" y="14163"/>
                        <a:pt x="345" y="11921"/>
                      </a:cubicBezTo>
                      <a:cubicBezTo>
                        <a:pt x="316" y="9088"/>
                        <a:pt x="460" y="6019"/>
                        <a:pt x="862" y="3659"/>
                      </a:cubicBezTo>
                      <a:cubicBezTo>
                        <a:pt x="977" y="2950"/>
                        <a:pt x="690" y="2242"/>
                        <a:pt x="575" y="2950"/>
                      </a:cubicBezTo>
                      <a:cubicBezTo>
                        <a:pt x="172" y="5311"/>
                        <a:pt x="0" y="8380"/>
                        <a:pt x="0" y="11213"/>
                      </a:cubicBezTo>
                      <a:cubicBezTo>
                        <a:pt x="0" y="13927"/>
                        <a:pt x="172" y="16996"/>
                        <a:pt x="719" y="18885"/>
                      </a:cubicBezTo>
                      <a:cubicBezTo>
                        <a:pt x="1265" y="20655"/>
                        <a:pt x="1984" y="20419"/>
                        <a:pt x="2588" y="19003"/>
                      </a:cubicBezTo>
                      <a:cubicBezTo>
                        <a:pt x="2876" y="18295"/>
                        <a:pt x="3106" y="17468"/>
                        <a:pt x="3336" y="16524"/>
                      </a:cubicBezTo>
                      <a:cubicBezTo>
                        <a:pt x="3422" y="17114"/>
                        <a:pt x="3480" y="17586"/>
                        <a:pt x="3566" y="18059"/>
                      </a:cubicBezTo>
                      <a:cubicBezTo>
                        <a:pt x="3997" y="20301"/>
                        <a:pt x="4688" y="21481"/>
                        <a:pt x="5378" y="20655"/>
                      </a:cubicBezTo>
                      <a:cubicBezTo>
                        <a:pt x="5982" y="20065"/>
                        <a:pt x="6500" y="18295"/>
                        <a:pt x="6902" y="16170"/>
                      </a:cubicBezTo>
                      <a:cubicBezTo>
                        <a:pt x="6989" y="16996"/>
                        <a:pt x="7104" y="17822"/>
                        <a:pt x="7219" y="18413"/>
                      </a:cubicBezTo>
                      <a:cubicBezTo>
                        <a:pt x="7679" y="20537"/>
                        <a:pt x="8340" y="20891"/>
                        <a:pt x="8973" y="20301"/>
                      </a:cubicBezTo>
                      <a:cubicBezTo>
                        <a:pt x="9663" y="19475"/>
                        <a:pt x="10267" y="17586"/>
                        <a:pt x="10728" y="15226"/>
                      </a:cubicBezTo>
                      <a:cubicBezTo>
                        <a:pt x="10900" y="17114"/>
                        <a:pt x="11188" y="18767"/>
                        <a:pt x="11590" y="19947"/>
                      </a:cubicBezTo>
                      <a:cubicBezTo>
                        <a:pt x="12252" y="21600"/>
                        <a:pt x="13115" y="21363"/>
                        <a:pt x="13776" y="19829"/>
                      </a:cubicBezTo>
                      <a:cubicBezTo>
                        <a:pt x="14352" y="18649"/>
                        <a:pt x="14783" y="16524"/>
                        <a:pt x="15071" y="14163"/>
                      </a:cubicBezTo>
                      <a:cubicBezTo>
                        <a:pt x="15157" y="14872"/>
                        <a:pt x="15272" y="15698"/>
                        <a:pt x="15416" y="16288"/>
                      </a:cubicBezTo>
                      <a:cubicBezTo>
                        <a:pt x="15876" y="18413"/>
                        <a:pt x="16566" y="19239"/>
                        <a:pt x="17199" y="18413"/>
                      </a:cubicBezTo>
                      <a:cubicBezTo>
                        <a:pt x="17630" y="17822"/>
                        <a:pt x="17976" y="16406"/>
                        <a:pt x="18206" y="14872"/>
                      </a:cubicBezTo>
                      <a:cubicBezTo>
                        <a:pt x="18234" y="14990"/>
                        <a:pt x="18263" y="15108"/>
                        <a:pt x="18292" y="15226"/>
                      </a:cubicBezTo>
                      <a:cubicBezTo>
                        <a:pt x="19040" y="17822"/>
                        <a:pt x="20305" y="18885"/>
                        <a:pt x="21024" y="15462"/>
                      </a:cubicBezTo>
                      <a:cubicBezTo>
                        <a:pt x="21571" y="12865"/>
                        <a:pt x="21600" y="9324"/>
                        <a:pt x="21542" y="6137"/>
                      </a:cubicBezTo>
                    </a:path>
                    <a:path w="21600" h="21600">
                      <a:moveTo>
                        <a:pt x="3365" y="10977"/>
                      </a:moveTo>
                      <a:cubicBezTo>
                        <a:pt x="3365" y="8616"/>
                        <a:pt x="3537" y="6019"/>
                        <a:pt x="4026" y="4603"/>
                      </a:cubicBezTo>
                      <a:cubicBezTo>
                        <a:pt x="4285" y="6491"/>
                        <a:pt x="4112" y="8970"/>
                        <a:pt x="3911" y="10740"/>
                      </a:cubicBezTo>
                      <a:cubicBezTo>
                        <a:pt x="3796" y="11921"/>
                        <a:pt x="3652" y="12983"/>
                        <a:pt x="3451" y="13927"/>
                      </a:cubicBezTo>
                      <a:cubicBezTo>
                        <a:pt x="3393" y="12983"/>
                        <a:pt x="3365" y="12039"/>
                        <a:pt x="3365" y="10977"/>
                      </a:cubicBezTo>
                    </a:path>
                    <a:path w="21600" h="21600">
                      <a:moveTo>
                        <a:pt x="7017" y="11921"/>
                      </a:moveTo>
                      <a:cubicBezTo>
                        <a:pt x="6989" y="9678"/>
                        <a:pt x="7104" y="7436"/>
                        <a:pt x="7362" y="5547"/>
                      </a:cubicBezTo>
                      <a:cubicBezTo>
                        <a:pt x="7564" y="7790"/>
                        <a:pt x="7362" y="10386"/>
                        <a:pt x="7104" y="12393"/>
                      </a:cubicBezTo>
                      <a:cubicBezTo>
                        <a:pt x="7075" y="12629"/>
                        <a:pt x="7046" y="12747"/>
                        <a:pt x="7046" y="12983"/>
                      </a:cubicBezTo>
                      <a:cubicBezTo>
                        <a:pt x="7017" y="12629"/>
                        <a:pt x="7017" y="12275"/>
                        <a:pt x="7017" y="11921"/>
                      </a:cubicBezTo>
                    </a:path>
                    <a:path w="21600" h="21600">
                      <a:moveTo>
                        <a:pt x="11015" y="5901"/>
                      </a:moveTo>
                      <a:cubicBezTo>
                        <a:pt x="11101" y="7790"/>
                        <a:pt x="11044" y="9796"/>
                        <a:pt x="10843" y="11685"/>
                      </a:cubicBezTo>
                      <a:cubicBezTo>
                        <a:pt x="10785" y="9678"/>
                        <a:pt x="10843" y="7672"/>
                        <a:pt x="11015" y="5901"/>
                      </a:cubicBezTo>
                    </a:path>
                    <a:path w="21600" h="21600">
                      <a:moveTo>
                        <a:pt x="15042" y="9088"/>
                      </a:moveTo>
                      <a:cubicBezTo>
                        <a:pt x="14984" y="7081"/>
                        <a:pt x="14984" y="4721"/>
                        <a:pt x="15157" y="2714"/>
                      </a:cubicBezTo>
                      <a:cubicBezTo>
                        <a:pt x="15272" y="5193"/>
                        <a:pt x="15243" y="7790"/>
                        <a:pt x="15099" y="10150"/>
                      </a:cubicBezTo>
                      <a:cubicBezTo>
                        <a:pt x="15099" y="10150"/>
                        <a:pt x="15099" y="10150"/>
                        <a:pt x="15099" y="10150"/>
                      </a:cubicBezTo>
                      <a:cubicBezTo>
                        <a:pt x="15071" y="9796"/>
                        <a:pt x="15042" y="9442"/>
                        <a:pt x="15042" y="9088"/>
                      </a:cubicBezTo>
                    </a:path>
                    <a:path w="21600" h="21600">
                      <a:moveTo>
                        <a:pt x="17832" y="10032"/>
                      </a:moveTo>
                      <a:cubicBezTo>
                        <a:pt x="17659" y="7672"/>
                        <a:pt x="17774" y="5429"/>
                        <a:pt x="18033" y="3304"/>
                      </a:cubicBezTo>
                      <a:cubicBezTo>
                        <a:pt x="18349" y="5311"/>
                        <a:pt x="18349" y="7908"/>
                        <a:pt x="18263" y="10150"/>
                      </a:cubicBezTo>
                      <a:cubicBezTo>
                        <a:pt x="18234" y="10859"/>
                        <a:pt x="18177" y="11685"/>
                        <a:pt x="18119" y="12393"/>
                      </a:cubicBezTo>
                      <a:cubicBezTo>
                        <a:pt x="17976" y="11685"/>
                        <a:pt x="17889" y="10859"/>
                        <a:pt x="17832" y="10032"/>
                      </a:cubicBezTo>
                      <a:close/>
                    </a:path>
                  </a:pathLst>
                </a:custGeom>
                <a:solidFill>
                  <a:srgbClr val="DCEBBA"/>
                </a:solidFill>
                <a:ln cmpd="sng" cap="flat">
                  <a:noFill/>
                  <a:prstDash val="solid"/>
                  <a:round/>
                </a:ln>
              </p:spPr>
            </p:sp>
            <p:sp>
              <p:nvSpPr>
                <p:cNvPr id="443" name="曲线"/>
                <p:cNvSpPr>
                  <a:spLocks/>
                </p:cNvSpPr>
                <p:nvPr/>
              </p:nvSpPr>
              <p:spPr>
                <a:xfrm rot="0">
                  <a:off x="7465420" y="3976068"/>
                  <a:ext cx="634486" cy="159514"/>
                </a:xfrm>
                <a:custGeom>
                  <a:gdLst>
                    <a:gd name="T1" fmla="*/ 0 w 21600"/>
                    <a:gd name="T2" fmla="*/ 0 h 21600"/>
                    <a:gd name="T3" fmla="*/ 21600 w 21600"/>
                    <a:gd name="T4" fmla="*/ 21600 h 21600"/>
                  </a:gdLst>
                  <a:rect l="T1" t="T2" r="T3" b="T4"/>
                  <a:pathLst>
                    <a:path w="21600" h="21600">
                      <a:moveTo>
                        <a:pt x="21166" y="1152"/>
                      </a:moveTo>
                      <a:cubicBezTo>
                        <a:pt x="20949" y="6191"/>
                        <a:pt x="20299" y="12383"/>
                        <a:pt x="18854" y="12671"/>
                      </a:cubicBezTo>
                      <a:cubicBezTo>
                        <a:pt x="18204" y="12816"/>
                        <a:pt x="17518" y="11663"/>
                        <a:pt x="17084" y="9791"/>
                      </a:cubicBezTo>
                      <a:cubicBezTo>
                        <a:pt x="17337" y="7056"/>
                        <a:pt x="17590" y="3312"/>
                        <a:pt x="17229" y="431"/>
                      </a:cubicBezTo>
                      <a:cubicBezTo>
                        <a:pt x="17157" y="0"/>
                        <a:pt x="16976" y="0"/>
                        <a:pt x="16904" y="288"/>
                      </a:cubicBezTo>
                      <a:cubicBezTo>
                        <a:pt x="16470" y="1871"/>
                        <a:pt x="16181" y="4176"/>
                        <a:pt x="16254" y="6480"/>
                      </a:cubicBezTo>
                      <a:cubicBezTo>
                        <a:pt x="16290" y="7776"/>
                        <a:pt x="16434" y="9071"/>
                        <a:pt x="16615" y="10079"/>
                      </a:cubicBezTo>
                      <a:cubicBezTo>
                        <a:pt x="16398" y="12096"/>
                        <a:pt x="16073" y="14111"/>
                        <a:pt x="15712" y="15696"/>
                      </a:cubicBezTo>
                      <a:cubicBezTo>
                        <a:pt x="15315" y="17280"/>
                        <a:pt x="14701" y="18143"/>
                        <a:pt x="14159" y="17136"/>
                      </a:cubicBezTo>
                      <a:cubicBezTo>
                        <a:pt x="13834" y="16704"/>
                        <a:pt x="13617" y="15551"/>
                        <a:pt x="13509" y="14256"/>
                      </a:cubicBezTo>
                      <a:cubicBezTo>
                        <a:pt x="13942" y="11519"/>
                        <a:pt x="14195" y="8208"/>
                        <a:pt x="13906" y="5183"/>
                      </a:cubicBezTo>
                      <a:cubicBezTo>
                        <a:pt x="13834" y="4463"/>
                        <a:pt x="13689" y="4319"/>
                        <a:pt x="13545" y="4752"/>
                      </a:cubicBezTo>
                      <a:cubicBezTo>
                        <a:pt x="12894" y="6768"/>
                        <a:pt x="12750" y="10799"/>
                        <a:pt x="13039" y="14111"/>
                      </a:cubicBezTo>
                      <a:cubicBezTo>
                        <a:pt x="13003" y="14256"/>
                        <a:pt x="12967" y="14256"/>
                        <a:pt x="12967" y="14399"/>
                      </a:cubicBezTo>
                      <a:cubicBezTo>
                        <a:pt x="12425" y="16847"/>
                        <a:pt x="11703" y="19007"/>
                        <a:pt x="10872" y="19295"/>
                      </a:cubicBezTo>
                      <a:cubicBezTo>
                        <a:pt x="9860" y="19728"/>
                        <a:pt x="8957" y="16704"/>
                        <a:pt x="8560" y="13103"/>
                      </a:cubicBezTo>
                      <a:cubicBezTo>
                        <a:pt x="9030" y="10368"/>
                        <a:pt x="9499" y="6623"/>
                        <a:pt x="9210" y="3168"/>
                      </a:cubicBezTo>
                      <a:cubicBezTo>
                        <a:pt x="9174" y="2592"/>
                        <a:pt x="9030" y="2447"/>
                        <a:pt x="8921" y="2592"/>
                      </a:cubicBezTo>
                      <a:cubicBezTo>
                        <a:pt x="8271" y="3743"/>
                        <a:pt x="7910" y="6336"/>
                        <a:pt x="7910" y="9071"/>
                      </a:cubicBezTo>
                      <a:cubicBezTo>
                        <a:pt x="7910" y="10368"/>
                        <a:pt x="7982" y="11663"/>
                        <a:pt x="8090" y="12959"/>
                      </a:cubicBezTo>
                      <a:cubicBezTo>
                        <a:pt x="7693" y="15119"/>
                        <a:pt x="7224" y="16992"/>
                        <a:pt x="6646" y="18287"/>
                      </a:cubicBezTo>
                      <a:cubicBezTo>
                        <a:pt x="6068" y="19583"/>
                        <a:pt x="5381" y="19871"/>
                        <a:pt x="4767" y="18575"/>
                      </a:cubicBezTo>
                      <a:cubicBezTo>
                        <a:pt x="4262" y="17280"/>
                        <a:pt x="3937" y="15119"/>
                        <a:pt x="3828" y="12816"/>
                      </a:cubicBezTo>
                      <a:cubicBezTo>
                        <a:pt x="4045" y="11808"/>
                        <a:pt x="4226" y="10656"/>
                        <a:pt x="4334" y="9360"/>
                      </a:cubicBezTo>
                      <a:cubicBezTo>
                        <a:pt x="4587" y="7200"/>
                        <a:pt x="4551" y="4463"/>
                        <a:pt x="4081" y="2736"/>
                      </a:cubicBezTo>
                      <a:cubicBezTo>
                        <a:pt x="4009" y="2447"/>
                        <a:pt x="3828" y="2447"/>
                        <a:pt x="3756" y="2880"/>
                      </a:cubicBezTo>
                      <a:cubicBezTo>
                        <a:pt x="3359" y="5616"/>
                        <a:pt x="3214" y="9071"/>
                        <a:pt x="3359" y="12239"/>
                      </a:cubicBezTo>
                      <a:cubicBezTo>
                        <a:pt x="3286" y="12528"/>
                        <a:pt x="3214" y="12816"/>
                        <a:pt x="3142" y="13103"/>
                      </a:cubicBezTo>
                      <a:cubicBezTo>
                        <a:pt x="2781" y="14256"/>
                        <a:pt x="2275" y="15119"/>
                        <a:pt x="1806" y="14831"/>
                      </a:cubicBezTo>
                      <a:cubicBezTo>
                        <a:pt x="1264" y="14543"/>
                        <a:pt x="758" y="12816"/>
                        <a:pt x="614" y="10799"/>
                      </a:cubicBezTo>
                      <a:cubicBezTo>
                        <a:pt x="361" y="7919"/>
                        <a:pt x="577" y="4463"/>
                        <a:pt x="903" y="1871"/>
                      </a:cubicBezTo>
                      <a:cubicBezTo>
                        <a:pt x="1011" y="864"/>
                        <a:pt x="686" y="0"/>
                        <a:pt x="541" y="1007"/>
                      </a:cubicBezTo>
                      <a:cubicBezTo>
                        <a:pt x="216" y="3743"/>
                        <a:pt x="0" y="7200"/>
                        <a:pt x="144" y="10368"/>
                      </a:cubicBezTo>
                      <a:cubicBezTo>
                        <a:pt x="288" y="13103"/>
                        <a:pt x="830" y="15551"/>
                        <a:pt x="1517" y="16271"/>
                      </a:cubicBezTo>
                      <a:cubicBezTo>
                        <a:pt x="2203" y="17136"/>
                        <a:pt x="2925" y="15983"/>
                        <a:pt x="3467" y="14111"/>
                      </a:cubicBezTo>
                      <a:cubicBezTo>
                        <a:pt x="3648" y="16271"/>
                        <a:pt x="3937" y="17999"/>
                        <a:pt x="4370" y="19295"/>
                      </a:cubicBezTo>
                      <a:cubicBezTo>
                        <a:pt x="4984" y="21168"/>
                        <a:pt x="5815" y="21600"/>
                        <a:pt x="6537" y="20304"/>
                      </a:cubicBezTo>
                      <a:cubicBezTo>
                        <a:pt x="7224" y="19152"/>
                        <a:pt x="7802" y="16992"/>
                        <a:pt x="8271" y="14543"/>
                      </a:cubicBezTo>
                      <a:cubicBezTo>
                        <a:pt x="8416" y="15407"/>
                        <a:pt x="8524" y="16271"/>
                        <a:pt x="8705" y="16992"/>
                      </a:cubicBezTo>
                      <a:cubicBezTo>
                        <a:pt x="9174" y="19295"/>
                        <a:pt x="9860" y="20880"/>
                        <a:pt x="10619" y="21023"/>
                      </a:cubicBezTo>
                      <a:cubicBezTo>
                        <a:pt x="11522" y="21023"/>
                        <a:pt x="12389" y="19152"/>
                        <a:pt x="13039" y="16559"/>
                      </a:cubicBezTo>
                      <a:cubicBezTo>
                        <a:pt x="13111" y="16271"/>
                        <a:pt x="13147" y="15983"/>
                        <a:pt x="13220" y="15696"/>
                      </a:cubicBezTo>
                      <a:cubicBezTo>
                        <a:pt x="13364" y="16704"/>
                        <a:pt x="13545" y="17568"/>
                        <a:pt x="13797" y="18287"/>
                      </a:cubicBezTo>
                      <a:cubicBezTo>
                        <a:pt x="14339" y="19728"/>
                        <a:pt x="15170" y="19440"/>
                        <a:pt x="15676" y="17856"/>
                      </a:cubicBezTo>
                      <a:cubicBezTo>
                        <a:pt x="16218" y="16271"/>
                        <a:pt x="16615" y="13823"/>
                        <a:pt x="16904" y="11376"/>
                      </a:cubicBezTo>
                      <a:cubicBezTo>
                        <a:pt x="16940" y="11519"/>
                        <a:pt x="16976" y="11663"/>
                        <a:pt x="17048" y="11808"/>
                      </a:cubicBezTo>
                      <a:cubicBezTo>
                        <a:pt x="17987" y="14976"/>
                        <a:pt x="19360" y="15119"/>
                        <a:pt x="20335" y="11951"/>
                      </a:cubicBezTo>
                      <a:cubicBezTo>
                        <a:pt x="21094" y="9360"/>
                        <a:pt x="21419" y="5328"/>
                        <a:pt x="21563" y="1583"/>
                      </a:cubicBezTo>
                      <a:cubicBezTo>
                        <a:pt x="21600" y="576"/>
                        <a:pt x="21202" y="143"/>
                        <a:pt x="21166" y="1152"/>
                      </a:cubicBezTo>
                    </a:path>
                    <a:path w="21600" h="21600">
                      <a:moveTo>
                        <a:pt x="3973" y="4895"/>
                      </a:moveTo>
                      <a:cubicBezTo>
                        <a:pt x="4226" y="6623"/>
                        <a:pt x="4045" y="8783"/>
                        <a:pt x="3720" y="10511"/>
                      </a:cubicBezTo>
                      <a:cubicBezTo>
                        <a:pt x="3720" y="8640"/>
                        <a:pt x="3792" y="6623"/>
                        <a:pt x="3973" y="4895"/>
                      </a:cubicBezTo>
                    </a:path>
                    <a:path w="21600" h="21600">
                      <a:moveTo>
                        <a:pt x="8885" y="4607"/>
                      </a:moveTo>
                      <a:cubicBezTo>
                        <a:pt x="8921" y="6911"/>
                        <a:pt x="8668" y="9216"/>
                        <a:pt x="8379" y="11231"/>
                      </a:cubicBezTo>
                      <a:cubicBezTo>
                        <a:pt x="8379" y="10799"/>
                        <a:pt x="8343" y="10511"/>
                        <a:pt x="8343" y="10223"/>
                      </a:cubicBezTo>
                      <a:cubicBezTo>
                        <a:pt x="8271" y="7919"/>
                        <a:pt x="8452" y="5903"/>
                        <a:pt x="8885" y="4607"/>
                      </a:cubicBezTo>
                    </a:path>
                    <a:path w="21600" h="21600">
                      <a:moveTo>
                        <a:pt x="13617" y="7056"/>
                      </a:moveTo>
                      <a:cubicBezTo>
                        <a:pt x="13653" y="8783"/>
                        <a:pt x="13545" y="10511"/>
                        <a:pt x="13364" y="12096"/>
                      </a:cubicBezTo>
                      <a:cubicBezTo>
                        <a:pt x="13292" y="10368"/>
                        <a:pt x="13364" y="8496"/>
                        <a:pt x="13617" y="7056"/>
                      </a:cubicBezTo>
                    </a:path>
                    <a:path w="21600" h="21600">
                      <a:moveTo>
                        <a:pt x="16723" y="4319"/>
                      </a:moveTo>
                      <a:cubicBezTo>
                        <a:pt x="16759" y="3743"/>
                        <a:pt x="16868" y="3024"/>
                        <a:pt x="16976" y="2447"/>
                      </a:cubicBezTo>
                      <a:cubicBezTo>
                        <a:pt x="17084" y="4319"/>
                        <a:pt x="16940" y="6480"/>
                        <a:pt x="16795" y="8208"/>
                      </a:cubicBezTo>
                      <a:cubicBezTo>
                        <a:pt x="16759" y="7776"/>
                        <a:pt x="16723" y="7488"/>
                        <a:pt x="16687" y="7056"/>
                      </a:cubicBezTo>
                      <a:cubicBezTo>
                        <a:pt x="16651" y="6191"/>
                        <a:pt x="16651" y="5328"/>
                        <a:pt x="16723" y="4319"/>
                      </a:cubicBezTo>
                      <a:close/>
                    </a:path>
                  </a:pathLst>
                </a:custGeom>
                <a:solidFill>
                  <a:srgbClr val="DCEBBA"/>
                </a:solidFill>
                <a:ln cmpd="sng" cap="flat">
                  <a:noFill/>
                  <a:prstDash val="solid"/>
                  <a:round/>
                </a:ln>
              </p:spPr>
            </p:sp>
            <p:sp>
              <p:nvSpPr>
                <p:cNvPr id="444" name="曲线"/>
                <p:cNvSpPr>
                  <a:spLocks/>
                </p:cNvSpPr>
                <p:nvPr/>
              </p:nvSpPr>
              <p:spPr>
                <a:xfrm rot="0">
                  <a:off x="7579161" y="3923094"/>
                  <a:ext cx="466921" cy="847347"/>
                </a:xfrm>
                <a:custGeom>
                  <a:gdLst>
                    <a:gd name="T1" fmla="*/ 0 w 21600"/>
                    <a:gd name="T2" fmla="*/ 0 h 21600"/>
                    <a:gd name="T3" fmla="*/ 21600 w 21600"/>
                    <a:gd name="T4" fmla="*/ 21600 h 21600"/>
                  </a:gdLst>
                  <a:rect l="T1" t="T2" r="T3" b="T4"/>
                  <a:pathLst>
                    <a:path w="21600" h="21600">
                      <a:moveTo>
                        <a:pt x="21600" y="4920"/>
                      </a:moveTo>
                      <a:lnTo>
                        <a:pt x="18932" y="4144"/>
                      </a:lnTo>
                      <a:lnTo>
                        <a:pt x="14634" y="6104"/>
                      </a:lnTo>
                      <a:lnTo>
                        <a:pt x="13745" y="0"/>
                      </a:lnTo>
                      <a:lnTo>
                        <a:pt x="6150" y="0"/>
                      </a:lnTo>
                      <a:lnTo>
                        <a:pt x="5520" y="3797"/>
                      </a:lnTo>
                      <a:lnTo>
                        <a:pt x="2111" y="2225"/>
                      </a:lnTo>
                      <a:lnTo>
                        <a:pt x="0" y="2858"/>
                      </a:lnTo>
                      <a:lnTo>
                        <a:pt x="5112" y="6614"/>
                      </a:lnTo>
                      <a:lnTo>
                        <a:pt x="2704" y="21600"/>
                      </a:lnTo>
                      <a:lnTo>
                        <a:pt x="17005" y="21600"/>
                      </a:lnTo>
                      <a:lnTo>
                        <a:pt x="15190" y="9615"/>
                      </a:lnTo>
                      <a:lnTo>
                        <a:pt x="21600" y="4920"/>
                      </a:lnTo>
                      <a:close/>
                    </a:path>
                  </a:pathLst>
                </a:custGeom>
                <a:solidFill>
                  <a:schemeClr val="accent5"/>
                </a:solidFill>
                <a:ln cmpd="sng" cap="flat">
                  <a:noFill/>
                  <a:prstDash val="solid"/>
                  <a:round/>
                </a:ln>
              </p:spPr>
            </p:sp>
            <p:sp>
              <p:nvSpPr>
                <p:cNvPr id="445" name="曲线"/>
                <p:cNvSpPr>
                  <a:spLocks/>
                </p:cNvSpPr>
                <p:nvPr/>
              </p:nvSpPr>
              <p:spPr>
                <a:xfrm rot="0">
                  <a:off x="7688883" y="4262673"/>
                  <a:ext cx="133749" cy="289923"/>
                </a:xfrm>
                <a:custGeom>
                  <a:gdLst>
                    <a:gd name="T1" fmla="*/ 0 w 21600"/>
                    <a:gd name="T2" fmla="*/ 0 h 21600"/>
                    <a:gd name="T3" fmla="*/ 21600 w 21600"/>
                    <a:gd name="T4" fmla="*/ 21600 h 21600"/>
                  </a:gdLst>
                  <a:rect l="T1" t="T2" r="T3" b="T4"/>
                  <a:pathLst>
                    <a:path w="21600" h="21600">
                      <a:moveTo>
                        <a:pt x="16331" y="2842"/>
                      </a:moveTo>
                      <a:cubicBezTo>
                        <a:pt x="15102" y="2598"/>
                        <a:pt x="13697" y="3004"/>
                        <a:pt x="12292" y="3978"/>
                      </a:cubicBezTo>
                      <a:cubicBezTo>
                        <a:pt x="10887" y="4872"/>
                        <a:pt x="9307" y="7714"/>
                        <a:pt x="8604" y="10800"/>
                      </a:cubicBezTo>
                      <a:cubicBezTo>
                        <a:pt x="7726" y="14372"/>
                        <a:pt x="8253" y="17052"/>
                        <a:pt x="9658" y="18027"/>
                      </a:cubicBezTo>
                      <a:cubicBezTo>
                        <a:pt x="10360" y="18433"/>
                        <a:pt x="11239" y="18514"/>
                        <a:pt x="12117" y="18351"/>
                      </a:cubicBezTo>
                      <a:cubicBezTo>
                        <a:pt x="17385" y="17539"/>
                        <a:pt x="17385" y="11124"/>
                        <a:pt x="16331" y="8607"/>
                      </a:cubicBezTo>
                      <a:cubicBezTo>
                        <a:pt x="15980" y="7551"/>
                        <a:pt x="15629" y="6983"/>
                        <a:pt x="14926" y="6983"/>
                      </a:cubicBezTo>
                      <a:cubicBezTo>
                        <a:pt x="11590" y="6983"/>
                        <a:pt x="11063" y="13398"/>
                        <a:pt x="10887" y="14129"/>
                      </a:cubicBezTo>
                      <a:cubicBezTo>
                        <a:pt x="11414" y="14210"/>
                        <a:pt x="11414" y="14210"/>
                        <a:pt x="11414" y="14210"/>
                      </a:cubicBezTo>
                      <a:cubicBezTo>
                        <a:pt x="11590" y="12261"/>
                        <a:pt x="12468" y="7227"/>
                        <a:pt x="14926" y="7227"/>
                      </a:cubicBezTo>
                      <a:cubicBezTo>
                        <a:pt x="15102" y="7227"/>
                        <a:pt x="15629" y="7470"/>
                        <a:pt x="15980" y="8607"/>
                      </a:cubicBezTo>
                      <a:cubicBezTo>
                        <a:pt x="17034" y="11612"/>
                        <a:pt x="16682" y="17458"/>
                        <a:pt x="11941" y="18189"/>
                      </a:cubicBezTo>
                      <a:cubicBezTo>
                        <a:pt x="11239" y="18351"/>
                        <a:pt x="10536" y="18189"/>
                        <a:pt x="10009" y="17864"/>
                      </a:cubicBezTo>
                      <a:cubicBezTo>
                        <a:pt x="6848" y="15834"/>
                        <a:pt x="9658" y="5927"/>
                        <a:pt x="12643" y="4060"/>
                      </a:cubicBezTo>
                      <a:cubicBezTo>
                        <a:pt x="13873" y="3166"/>
                        <a:pt x="15102" y="2842"/>
                        <a:pt x="16156" y="3004"/>
                      </a:cubicBezTo>
                      <a:cubicBezTo>
                        <a:pt x="19492" y="3491"/>
                        <a:pt x="21073" y="8769"/>
                        <a:pt x="21073" y="10312"/>
                      </a:cubicBezTo>
                      <a:cubicBezTo>
                        <a:pt x="21073" y="13236"/>
                        <a:pt x="18965" y="21275"/>
                        <a:pt x="12117" y="21437"/>
                      </a:cubicBezTo>
                      <a:cubicBezTo>
                        <a:pt x="9658" y="21518"/>
                        <a:pt x="7726" y="21031"/>
                        <a:pt x="6321" y="20057"/>
                      </a:cubicBezTo>
                      <a:cubicBezTo>
                        <a:pt x="351" y="15590"/>
                        <a:pt x="6673" y="2517"/>
                        <a:pt x="9482" y="81"/>
                      </a:cubicBezTo>
                      <a:cubicBezTo>
                        <a:pt x="8956" y="0"/>
                        <a:pt x="8956" y="0"/>
                        <a:pt x="8956" y="0"/>
                      </a:cubicBezTo>
                      <a:cubicBezTo>
                        <a:pt x="6321" y="2436"/>
                        <a:pt x="0" y="15672"/>
                        <a:pt x="5970" y="20138"/>
                      </a:cubicBezTo>
                      <a:cubicBezTo>
                        <a:pt x="7375" y="21112"/>
                        <a:pt x="9307" y="21600"/>
                        <a:pt x="11765" y="21600"/>
                      </a:cubicBezTo>
                      <a:cubicBezTo>
                        <a:pt x="11941" y="21600"/>
                        <a:pt x="11941" y="21600"/>
                        <a:pt x="12117" y="21600"/>
                      </a:cubicBezTo>
                      <a:cubicBezTo>
                        <a:pt x="19843" y="21437"/>
                        <a:pt x="21600" y="12505"/>
                        <a:pt x="21600" y="10312"/>
                      </a:cubicBezTo>
                      <a:cubicBezTo>
                        <a:pt x="21600" y="9175"/>
                        <a:pt x="20195" y="3329"/>
                        <a:pt x="16331" y="2842"/>
                      </a:cubicBezTo>
                      <a:close/>
                    </a:path>
                  </a:pathLst>
                </a:custGeom>
                <a:solidFill>
                  <a:srgbClr val="FF8302">
                    <a:alpha val="39000"/>
                  </a:srgbClr>
                </a:solidFill>
                <a:ln cmpd="sng" cap="flat">
                  <a:noFill/>
                  <a:prstDash val="solid"/>
                  <a:round/>
                </a:ln>
              </p:spPr>
            </p:sp>
            <p:sp>
              <p:nvSpPr>
                <p:cNvPr id="446" name="曲线"/>
                <p:cNvSpPr>
                  <a:spLocks/>
                </p:cNvSpPr>
                <p:nvPr/>
              </p:nvSpPr>
              <p:spPr>
                <a:xfrm rot="0">
                  <a:off x="7762565" y="3923094"/>
                  <a:ext cx="112125" cy="847347"/>
                </a:xfrm>
                <a:custGeom>
                  <a:gdLst>
                    <a:gd name="T1" fmla="*/ 0 w 21600"/>
                    <a:gd name="T2" fmla="*/ 0 h 21600"/>
                    <a:gd name="T3" fmla="*/ 21600 w 21600"/>
                    <a:gd name="T4" fmla="*/ 21600 h 21600"/>
                  </a:gdLst>
                  <a:rect l="T1" t="T2" r="T3" b="T4"/>
                  <a:pathLst>
                    <a:path w="21600" h="21600">
                      <a:moveTo>
                        <a:pt x="9646" y="17685"/>
                      </a:moveTo>
                      <a:cubicBezTo>
                        <a:pt x="13631" y="16796"/>
                        <a:pt x="17615" y="15908"/>
                        <a:pt x="19293" y="14908"/>
                      </a:cubicBezTo>
                      <a:cubicBezTo>
                        <a:pt x="20970" y="13881"/>
                        <a:pt x="21600" y="12549"/>
                        <a:pt x="20970" y="11383"/>
                      </a:cubicBezTo>
                      <a:cubicBezTo>
                        <a:pt x="20551" y="10522"/>
                        <a:pt x="19293" y="9273"/>
                        <a:pt x="16147" y="8162"/>
                      </a:cubicBezTo>
                      <a:cubicBezTo>
                        <a:pt x="15099" y="7801"/>
                        <a:pt x="13631" y="7440"/>
                        <a:pt x="12372" y="7107"/>
                      </a:cubicBezTo>
                      <a:cubicBezTo>
                        <a:pt x="10275" y="6524"/>
                        <a:pt x="7968" y="5913"/>
                        <a:pt x="6500" y="5275"/>
                      </a:cubicBezTo>
                      <a:cubicBezTo>
                        <a:pt x="3774" y="4025"/>
                        <a:pt x="3355" y="2720"/>
                        <a:pt x="2935" y="1471"/>
                      </a:cubicBezTo>
                      <a:cubicBezTo>
                        <a:pt x="2726" y="999"/>
                        <a:pt x="2726" y="499"/>
                        <a:pt x="2306" y="0"/>
                      </a:cubicBezTo>
                      <a:cubicBezTo>
                        <a:pt x="1887" y="0"/>
                        <a:pt x="1887" y="0"/>
                        <a:pt x="1887" y="0"/>
                      </a:cubicBezTo>
                      <a:cubicBezTo>
                        <a:pt x="2097" y="499"/>
                        <a:pt x="2306" y="999"/>
                        <a:pt x="2516" y="1471"/>
                      </a:cubicBezTo>
                      <a:cubicBezTo>
                        <a:pt x="2935" y="2748"/>
                        <a:pt x="3355" y="4053"/>
                        <a:pt x="6081" y="5302"/>
                      </a:cubicBezTo>
                      <a:cubicBezTo>
                        <a:pt x="7549" y="5941"/>
                        <a:pt x="9646" y="6552"/>
                        <a:pt x="11953" y="7135"/>
                      </a:cubicBezTo>
                      <a:cubicBezTo>
                        <a:pt x="13211" y="7468"/>
                        <a:pt x="14469" y="7829"/>
                        <a:pt x="15728" y="8190"/>
                      </a:cubicBezTo>
                      <a:cubicBezTo>
                        <a:pt x="18873" y="9273"/>
                        <a:pt x="20132" y="10522"/>
                        <a:pt x="20551" y="11383"/>
                      </a:cubicBezTo>
                      <a:cubicBezTo>
                        <a:pt x="21180" y="12549"/>
                        <a:pt x="20551" y="13881"/>
                        <a:pt x="18873" y="14908"/>
                      </a:cubicBezTo>
                      <a:cubicBezTo>
                        <a:pt x="17196" y="15880"/>
                        <a:pt x="13211" y="16769"/>
                        <a:pt x="9227" y="17657"/>
                      </a:cubicBezTo>
                      <a:cubicBezTo>
                        <a:pt x="8388" y="17851"/>
                        <a:pt x="7549" y="18046"/>
                        <a:pt x="6710" y="18240"/>
                      </a:cubicBezTo>
                      <a:cubicBezTo>
                        <a:pt x="2516" y="19295"/>
                        <a:pt x="1258" y="20461"/>
                        <a:pt x="0" y="21600"/>
                      </a:cubicBezTo>
                      <a:cubicBezTo>
                        <a:pt x="629" y="21600"/>
                        <a:pt x="629" y="21600"/>
                        <a:pt x="629" y="21600"/>
                      </a:cubicBezTo>
                      <a:cubicBezTo>
                        <a:pt x="1677" y="20461"/>
                        <a:pt x="2935" y="19295"/>
                        <a:pt x="7130" y="18268"/>
                      </a:cubicBezTo>
                      <a:cubicBezTo>
                        <a:pt x="7968" y="18074"/>
                        <a:pt x="8807" y="17879"/>
                        <a:pt x="9646" y="17685"/>
                      </a:cubicBezTo>
                      <a:close/>
                    </a:path>
                  </a:pathLst>
                </a:custGeom>
                <a:solidFill>
                  <a:srgbClr val="FF8302">
                    <a:alpha val="39000"/>
                  </a:srgbClr>
                </a:solidFill>
                <a:ln cmpd="sng" cap="flat">
                  <a:noFill/>
                  <a:prstDash val="solid"/>
                  <a:round/>
                </a:ln>
              </p:spPr>
            </p:sp>
            <p:sp>
              <p:nvSpPr>
                <p:cNvPr id="447" name="曲线"/>
                <p:cNvSpPr>
                  <a:spLocks/>
                </p:cNvSpPr>
                <p:nvPr/>
              </p:nvSpPr>
              <p:spPr>
                <a:xfrm rot="0">
                  <a:off x="7667259" y="3923094"/>
                  <a:ext cx="78487" cy="847347"/>
                </a:xfrm>
                <a:custGeom>
                  <a:gdLst>
                    <a:gd name="T1" fmla="*/ 0 w 21600"/>
                    <a:gd name="T2" fmla="*/ 0 h 21600"/>
                    <a:gd name="T3" fmla="*/ 21600 w 21600"/>
                    <a:gd name="T4" fmla="*/ 21600 h 21600"/>
                  </a:gdLst>
                  <a:rect l="T1" t="T2" r="T3" b="T4"/>
                  <a:pathLst>
                    <a:path w="21600" h="21600">
                      <a:moveTo>
                        <a:pt x="12299" y="17796"/>
                      </a:moveTo>
                      <a:cubicBezTo>
                        <a:pt x="11099" y="17435"/>
                        <a:pt x="9600" y="17074"/>
                        <a:pt x="7799" y="16741"/>
                      </a:cubicBezTo>
                      <a:cubicBezTo>
                        <a:pt x="5100" y="16186"/>
                        <a:pt x="2400" y="15658"/>
                        <a:pt x="1800" y="15020"/>
                      </a:cubicBezTo>
                      <a:cubicBezTo>
                        <a:pt x="600" y="13881"/>
                        <a:pt x="600" y="12632"/>
                        <a:pt x="1800" y="11521"/>
                      </a:cubicBezTo>
                      <a:cubicBezTo>
                        <a:pt x="2999" y="10466"/>
                        <a:pt x="6899" y="9411"/>
                        <a:pt x="10799" y="8412"/>
                      </a:cubicBezTo>
                      <a:cubicBezTo>
                        <a:pt x="14100" y="7468"/>
                        <a:pt x="17699" y="6468"/>
                        <a:pt x="19499" y="5469"/>
                      </a:cubicBezTo>
                      <a:cubicBezTo>
                        <a:pt x="21600" y="4025"/>
                        <a:pt x="20100" y="2554"/>
                        <a:pt x="18900" y="1110"/>
                      </a:cubicBezTo>
                      <a:cubicBezTo>
                        <a:pt x="18300" y="749"/>
                        <a:pt x="18000" y="360"/>
                        <a:pt x="17699" y="0"/>
                      </a:cubicBezTo>
                      <a:cubicBezTo>
                        <a:pt x="17099" y="0"/>
                        <a:pt x="17099" y="0"/>
                        <a:pt x="17099" y="0"/>
                      </a:cubicBezTo>
                      <a:cubicBezTo>
                        <a:pt x="17399" y="360"/>
                        <a:pt x="17699" y="749"/>
                        <a:pt x="18000" y="1110"/>
                      </a:cubicBezTo>
                      <a:cubicBezTo>
                        <a:pt x="19499" y="2554"/>
                        <a:pt x="20999" y="4025"/>
                        <a:pt x="18600" y="5469"/>
                      </a:cubicBezTo>
                      <a:cubicBezTo>
                        <a:pt x="17099" y="6468"/>
                        <a:pt x="13500" y="7440"/>
                        <a:pt x="9899" y="8384"/>
                      </a:cubicBezTo>
                      <a:cubicBezTo>
                        <a:pt x="6899" y="9217"/>
                        <a:pt x="3900" y="10078"/>
                        <a:pt x="2100" y="10938"/>
                      </a:cubicBezTo>
                      <a:cubicBezTo>
                        <a:pt x="299" y="12854"/>
                        <a:pt x="299" y="12854"/>
                        <a:pt x="299" y="12854"/>
                      </a:cubicBezTo>
                      <a:cubicBezTo>
                        <a:pt x="0" y="13576"/>
                        <a:pt x="299" y="14325"/>
                        <a:pt x="1200" y="15020"/>
                      </a:cubicBezTo>
                      <a:cubicBezTo>
                        <a:pt x="1800" y="15686"/>
                        <a:pt x="4200" y="16213"/>
                        <a:pt x="7200" y="16769"/>
                      </a:cubicBezTo>
                      <a:cubicBezTo>
                        <a:pt x="8700" y="17102"/>
                        <a:pt x="10500" y="17435"/>
                        <a:pt x="11700" y="17824"/>
                      </a:cubicBezTo>
                      <a:cubicBezTo>
                        <a:pt x="16200" y="18990"/>
                        <a:pt x="15300" y="20350"/>
                        <a:pt x="13500" y="21600"/>
                      </a:cubicBezTo>
                      <a:cubicBezTo>
                        <a:pt x="14100" y="21600"/>
                        <a:pt x="14100" y="21600"/>
                        <a:pt x="14100" y="21600"/>
                      </a:cubicBezTo>
                      <a:cubicBezTo>
                        <a:pt x="15900" y="20322"/>
                        <a:pt x="16800" y="18990"/>
                        <a:pt x="12299" y="17796"/>
                      </a:cubicBezTo>
                      <a:close/>
                    </a:path>
                  </a:pathLst>
                </a:custGeom>
                <a:solidFill>
                  <a:srgbClr val="FF8302">
                    <a:alpha val="39000"/>
                  </a:srgbClr>
                </a:solidFill>
                <a:ln cmpd="sng" cap="flat">
                  <a:noFill/>
                  <a:prstDash val="solid"/>
                  <a:round/>
                </a:ln>
              </p:spPr>
            </p:sp>
            <p:sp>
              <p:nvSpPr>
                <p:cNvPr id="448" name="曲线"/>
                <p:cNvSpPr>
                  <a:spLocks/>
                </p:cNvSpPr>
                <p:nvPr/>
              </p:nvSpPr>
              <p:spPr>
                <a:xfrm rot="0">
                  <a:off x="7650439" y="4624679"/>
                  <a:ext cx="22425" cy="145763"/>
                </a:xfrm>
                <a:custGeom>
                  <a:gdLst>
                    <a:gd name="T1" fmla="*/ 0 w 21600"/>
                    <a:gd name="T2" fmla="*/ 0 h 21600"/>
                    <a:gd name="T3" fmla="*/ 21600 w 21600"/>
                    <a:gd name="T4" fmla="*/ 21600 h 21600"/>
                  </a:gdLst>
                  <a:rect l="T1" t="T2" r="T3" b="T4"/>
                  <a:pathLst>
                    <a:path w="21600" h="21600">
                      <a:moveTo>
                        <a:pt x="0" y="0"/>
                      </a:moveTo>
                      <a:cubicBezTo>
                        <a:pt x="0" y="644"/>
                        <a:pt x="0" y="644"/>
                        <a:pt x="0" y="644"/>
                      </a:cubicBezTo>
                      <a:cubicBezTo>
                        <a:pt x="11880" y="3546"/>
                        <a:pt x="18360" y="6931"/>
                        <a:pt x="19440" y="10800"/>
                      </a:cubicBezTo>
                      <a:cubicBezTo>
                        <a:pt x="19440" y="14346"/>
                        <a:pt x="19440" y="18053"/>
                        <a:pt x="19440" y="21600"/>
                      </a:cubicBezTo>
                      <a:cubicBezTo>
                        <a:pt x="21600" y="21600"/>
                        <a:pt x="21600" y="21600"/>
                        <a:pt x="21600" y="21600"/>
                      </a:cubicBezTo>
                      <a:cubicBezTo>
                        <a:pt x="21600" y="18053"/>
                        <a:pt x="21600" y="14346"/>
                        <a:pt x="21600" y="10800"/>
                      </a:cubicBezTo>
                      <a:cubicBezTo>
                        <a:pt x="20519" y="6608"/>
                        <a:pt x="12959" y="3062"/>
                        <a:pt x="0" y="0"/>
                      </a:cubicBezTo>
                      <a:close/>
                    </a:path>
                  </a:pathLst>
                </a:custGeom>
                <a:solidFill>
                  <a:srgbClr val="FF8302">
                    <a:alpha val="39000"/>
                  </a:srgbClr>
                </a:solidFill>
                <a:ln cmpd="sng" cap="flat">
                  <a:noFill/>
                  <a:prstDash val="solid"/>
                  <a:round/>
                </a:ln>
              </p:spPr>
            </p:sp>
            <p:sp>
              <p:nvSpPr>
                <p:cNvPr id="449" name="曲线"/>
                <p:cNvSpPr>
                  <a:spLocks/>
                </p:cNvSpPr>
                <p:nvPr/>
              </p:nvSpPr>
              <p:spPr>
                <a:xfrm rot="0">
                  <a:off x="7818628" y="3923094"/>
                  <a:ext cx="100112" cy="365208"/>
                </a:xfrm>
                <a:custGeom>
                  <a:gdLst>
                    <a:gd name="T1" fmla="*/ 0 w 21600"/>
                    <a:gd name="T2" fmla="*/ 0 h 21600"/>
                    <a:gd name="T3" fmla="*/ 21600 w 21600"/>
                    <a:gd name="T4" fmla="*/ 21600 h 21600"/>
                  </a:gdLst>
                  <a:rect l="T1" t="T2" r="T3" b="T4"/>
                  <a:pathLst>
                    <a:path w="21600" h="21600">
                      <a:moveTo>
                        <a:pt x="21600" y="21471"/>
                      </a:moveTo>
                      <a:cubicBezTo>
                        <a:pt x="7747" y="16119"/>
                        <a:pt x="939" y="9155"/>
                        <a:pt x="469" y="0"/>
                      </a:cubicBezTo>
                      <a:cubicBezTo>
                        <a:pt x="0" y="0"/>
                        <a:pt x="0" y="0"/>
                        <a:pt x="0" y="0"/>
                      </a:cubicBezTo>
                      <a:cubicBezTo>
                        <a:pt x="469" y="9220"/>
                        <a:pt x="7278" y="16183"/>
                        <a:pt x="21130" y="21600"/>
                      </a:cubicBezTo>
                      <a:lnTo>
                        <a:pt x="21600" y="21471"/>
                      </a:lnTo>
                      <a:close/>
                    </a:path>
                  </a:pathLst>
                </a:custGeom>
                <a:solidFill>
                  <a:srgbClr val="FF8302">
                    <a:alpha val="39000"/>
                  </a:srgbClr>
                </a:solidFill>
                <a:ln cmpd="sng" cap="flat">
                  <a:noFill/>
                  <a:prstDash val="solid"/>
                  <a:round/>
                </a:ln>
              </p:spPr>
            </p:sp>
            <p:sp>
              <p:nvSpPr>
                <p:cNvPr id="450" name="曲线"/>
                <p:cNvSpPr>
                  <a:spLocks/>
                </p:cNvSpPr>
                <p:nvPr/>
              </p:nvSpPr>
              <p:spPr>
                <a:xfrm rot="0">
                  <a:off x="7868283" y="3923094"/>
                  <a:ext cx="23226" cy="184206"/>
                </a:xfrm>
                <a:custGeom>
                  <a:gdLst>
                    <a:gd name="T1" fmla="*/ 0 w 21600"/>
                    <a:gd name="T2" fmla="*/ 0 h 21600"/>
                    <a:gd name="T3" fmla="*/ 21600 w 21600"/>
                    <a:gd name="T4" fmla="*/ 21600 h 21600"/>
                  </a:gdLst>
                  <a:rect l="T1" t="T2" r="T3" b="T4"/>
                  <a:pathLst>
                    <a:path w="21600" h="21600">
                      <a:moveTo>
                        <a:pt x="21600" y="21600"/>
                      </a:moveTo>
                      <a:cubicBezTo>
                        <a:pt x="20571" y="20449"/>
                        <a:pt x="20571" y="20449"/>
                        <a:pt x="20571" y="20449"/>
                      </a:cubicBezTo>
                      <a:cubicBezTo>
                        <a:pt x="20571" y="20321"/>
                        <a:pt x="20571" y="20194"/>
                        <a:pt x="20571" y="20066"/>
                      </a:cubicBezTo>
                      <a:cubicBezTo>
                        <a:pt x="9257" y="14442"/>
                        <a:pt x="3086" y="7285"/>
                        <a:pt x="2057" y="0"/>
                      </a:cubicBezTo>
                      <a:cubicBezTo>
                        <a:pt x="0" y="0"/>
                        <a:pt x="0" y="0"/>
                        <a:pt x="0" y="0"/>
                      </a:cubicBezTo>
                      <a:cubicBezTo>
                        <a:pt x="0" y="7285"/>
                        <a:pt x="7200" y="14570"/>
                        <a:pt x="17485" y="20194"/>
                      </a:cubicBezTo>
                      <a:cubicBezTo>
                        <a:pt x="18513" y="20705"/>
                        <a:pt x="20571" y="21216"/>
                        <a:pt x="21600" y="21600"/>
                      </a:cubicBezTo>
                      <a:close/>
                    </a:path>
                  </a:pathLst>
                </a:custGeom>
                <a:solidFill>
                  <a:srgbClr val="FF8302">
                    <a:alpha val="39000"/>
                  </a:srgbClr>
                </a:solidFill>
                <a:ln cmpd="sng" cap="flat">
                  <a:noFill/>
                  <a:prstDash val="solid"/>
                  <a:round/>
                </a:ln>
              </p:spPr>
            </p:sp>
            <p:sp>
              <p:nvSpPr>
                <p:cNvPr id="451" name="曲线"/>
                <p:cNvSpPr>
                  <a:spLocks/>
                </p:cNvSpPr>
                <p:nvPr/>
              </p:nvSpPr>
              <p:spPr>
                <a:xfrm rot="0">
                  <a:off x="7915536" y="4144942"/>
                  <a:ext cx="55262" cy="73682"/>
                </a:xfrm>
                <a:custGeom>
                  <a:gdLst>
                    <a:gd name="T1" fmla="*/ 0 w 21600"/>
                    <a:gd name="T2" fmla="*/ 0 h 21600"/>
                    <a:gd name="T3" fmla="*/ 21600 w 21600"/>
                    <a:gd name="T4" fmla="*/ 21600 h 21600"/>
                  </a:gdLst>
                  <a:rect l="T1" t="T2" r="T3" b="T4"/>
                  <a:pathLst>
                    <a:path w="21600" h="21600">
                      <a:moveTo>
                        <a:pt x="12705" y="11928"/>
                      </a:moveTo>
                      <a:cubicBezTo>
                        <a:pt x="14399" y="13540"/>
                        <a:pt x="16094" y="15797"/>
                        <a:pt x="18211" y="18376"/>
                      </a:cubicBezTo>
                      <a:cubicBezTo>
                        <a:pt x="19058" y="19343"/>
                        <a:pt x="19905" y="20310"/>
                        <a:pt x="21176" y="21600"/>
                      </a:cubicBezTo>
                      <a:cubicBezTo>
                        <a:pt x="21600" y="20955"/>
                        <a:pt x="21600" y="20955"/>
                        <a:pt x="21600" y="20955"/>
                      </a:cubicBezTo>
                      <a:cubicBezTo>
                        <a:pt x="20752" y="19988"/>
                        <a:pt x="19905" y="18698"/>
                        <a:pt x="19058" y="17731"/>
                      </a:cubicBezTo>
                      <a:cubicBezTo>
                        <a:pt x="16941" y="15474"/>
                        <a:pt x="15247" y="13217"/>
                        <a:pt x="13552" y="11606"/>
                      </a:cubicBezTo>
                      <a:cubicBezTo>
                        <a:pt x="11011" y="9026"/>
                        <a:pt x="8470" y="6770"/>
                        <a:pt x="5929" y="4513"/>
                      </a:cubicBezTo>
                      <a:cubicBezTo>
                        <a:pt x="4235" y="2901"/>
                        <a:pt x="2541" y="1611"/>
                        <a:pt x="847" y="0"/>
                      </a:cubicBezTo>
                      <a:cubicBezTo>
                        <a:pt x="0" y="644"/>
                        <a:pt x="0" y="644"/>
                        <a:pt x="0" y="644"/>
                      </a:cubicBezTo>
                      <a:cubicBezTo>
                        <a:pt x="1694" y="1934"/>
                        <a:pt x="3388" y="3546"/>
                        <a:pt x="5082" y="4835"/>
                      </a:cubicBezTo>
                      <a:cubicBezTo>
                        <a:pt x="7623" y="7092"/>
                        <a:pt x="10164" y="9349"/>
                        <a:pt x="12705" y="11928"/>
                      </a:cubicBezTo>
                      <a:close/>
                    </a:path>
                  </a:pathLst>
                </a:custGeom>
                <a:solidFill>
                  <a:srgbClr val="FF8302">
                    <a:alpha val="39000"/>
                  </a:srgbClr>
                </a:solidFill>
                <a:ln cmpd="sng" cap="flat">
                  <a:noFill/>
                  <a:prstDash val="solid"/>
                  <a:round/>
                </a:ln>
              </p:spPr>
            </p:sp>
            <p:sp>
              <p:nvSpPr>
                <p:cNvPr id="452" name="曲线"/>
                <p:cNvSpPr>
                  <a:spLocks/>
                </p:cNvSpPr>
                <p:nvPr/>
              </p:nvSpPr>
              <p:spPr>
                <a:xfrm rot="0">
                  <a:off x="7974001" y="4096086"/>
                  <a:ext cx="41646" cy="62469"/>
                </a:xfrm>
                <a:custGeom>
                  <a:gdLst>
                    <a:gd name="T1" fmla="*/ 0 w 21600"/>
                    <a:gd name="T2" fmla="*/ 0 h 21600"/>
                    <a:gd name="T3" fmla="*/ 21600 w 21600"/>
                    <a:gd name="T4" fmla="*/ 21600 h 21600"/>
                  </a:gdLst>
                  <a:rect l="T1" t="T2" r="T3" b="T4"/>
                  <a:pathLst>
                    <a:path w="21600" h="21600">
                      <a:moveTo>
                        <a:pt x="21031" y="21600"/>
                      </a:moveTo>
                      <a:cubicBezTo>
                        <a:pt x="21600" y="20842"/>
                        <a:pt x="21600" y="20842"/>
                        <a:pt x="21600" y="20842"/>
                      </a:cubicBezTo>
                      <a:cubicBezTo>
                        <a:pt x="21031" y="20463"/>
                        <a:pt x="20463" y="20084"/>
                        <a:pt x="19894" y="19705"/>
                      </a:cubicBezTo>
                      <a:cubicBezTo>
                        <a:pt x="13641" y="13263"/>
                        <a:pt x="7389" y="6442"/>
                        <a:pt x="1136" y="0"/>
                      </a:cubicBezTo>
                      <a:cubicBezTo>
                        <a:pt x="0" y="757"/>
                        <a:pt x="0" y="757"/>
                        <a:pt x="0" y="757"/>
                      </a:cubicBezTo>
                      <a:cubicBezTo>
                        <a:pt x="6252" y="7200"/>
                        <a:pt x="12505" y="13642"/>
                        <a:pt x="19326" y="20084"/>
                      </a:cubicBezTo>
                      <a:cubicBezTo>
                        <a:pt x="19894" y="20463"/>
                        <a:pt x="20463" y="21221"/>
                        <a:pt x="21031" y="21600"/>
                      </a:cubicBezTo>
                      <a:close/>
                    </a:path>
                  </a:pathLst>
                </a:custGeom>
                <a:solidFill>
                  <a:srgbClr val="FF8302">
                    <a:alpha val="39000"/>
                  </a:srgbClr>
                </a:solidFill>
                <a:ln cmpd="sng" cap="flat">
                  <a:noFill/>
                  <a:prstDash val="solid"/>
                  <a:round/>
                </a:ln>
              </p:spPr>
            </p:sp>
            <p:sp>
              <p:nvSpPr>
                <p:cNvPr id="453" name="曲线"/>
                <p:cNvSpPr>
                  <a:spLocks/>
                </p:cNvSpPr>
                <p:nvPr/>
              </p:nvSpPr>
              <p:spPr>
                <a:xfrm rot="0">
                  <a:off x="7817026" y="4549394"/>
                  <a:ext cx="111324" cy="221046"/>
                </a:xfrm>
                <a:custGeom>
                  <a:gdLst>
                    <a:gd name="T1" fmla="*/ 0 w 21600"/>
                    <a:gd name="T2" fmla="*/ 0 h 21600"/>
                    <a:gd name="T3" fmla="*/ 21600 w 21600"/>
                    <a:gd name="T4" fmla="*/ 21600 h 21600"/>
                  </a:gdLst>
                  <a:rect l="T1" t="T2" r="T3" b="T4"/>
                  <a:pathLst>
                    <a:path w="21600" h="21600">
                      <a:moveTo>
                        <a:pt x="4870" y="10001"/>
                      </a:moveTo>
                      <a:cubicBezTo>
                        <a:pt x="7200" y="8405"/>
                        <a:pt x="10164" y="6916"/>
                        <a:pt x="12917" y="5426"/>
                      </a:cubicBezTo>
                      <a:cubicBezTo>
                        <a:pt x="16094" y="3936"/>
                        <a:pt x="19270" y="2340"/>
                        <a:pt x="21600" y="425"/>
                      </a:cubicBezTo>
                      <a:cubicBezTo>
                        <a:pt x="21600" y="0"/>
                        <a:pt x="21600" y="0"/>
                        <a:pt x="21600" y="0"/>
                      </a:cubicBezTo>
                      <a:cubicBezTo>
                        <a:pt x="19270" y="1915"/>
                        <a:pt x="16094" y="3617"/>
                        <a:pt x="12705" y="5320"/>
                      </a:cubicBezTo>
                      <a:cubicBezTo>
                        <a:pt x="9741" y="6703"/>
                        <a:pt x="6776" y="8193"/>
                        <a:pt x="4447" y="9895"/>
                      </a:cubicBezTo>
                      <a:cubicBezTo>
                        <a:pt x="0" y="13300"/>
                        <a:pt x="0" y="17131"/>
                        <a:pt x="0" y="20961"/>
                      </a:cubicBezTo>
                      <a:cubicBezTo>
                        <a:pt x="0" y="21174"/>
                        <a:pt x="0" y="21387"/>
                        <a:pt x="211" y="21600"/>
                      </a:cubicBezTo>
                      <a:cubicBezTo>
                        <a:pt x="635" y="21600"/>
                        <a:pt x="635" y="21600"/>
                        <a:pt x="635" y="21600"/>
                      </a:cubicBezTo>
                      <a:cubicBezTo>
                        <a:pt x="635" y="21387"/>
                        <a:pt x="635" y="21174"/>
                        <a:pt x="635" y="20961"/>
                      </a:cubicBezTo>
                      <a:cubicBezTo>
                        <a:pt x="635" y="17237"/>
                        <a:pt x="635" y="13300"/>
                        <a:pt x="4870" y="10001"/>
                      </a:cubicBezTo>
                      <a:close/>
                    </a:path>
                  </a:pathLst>
                </a:custGeom>
                <a:solidFill>
                  <a:srgbClr val="FF8302">
                    <a:alpha val="39000"/>
                  </a:srgbClr>
                </a:solidFill>
                <a:ln cmpd="sng" cap="flat">
                  <a:noFill/>
                  <a:prstDash val="solid"/>
                  <a:round/>
                </a:ln>
              </p:spPr>
            </p:sp>
            <p:sp>
              <p:nvSpPr>
                <p:cNvPr id="454" name="曲线"/>
                <p:cNvSpPr>
                  <a:spLocks/>
                </p:cNvSpPr>
                <p:nvPr/>
              </p:nvSpPr>
              <p:spPr>
                <a:xfrm rot="0">
                  <a:off x="7877093" y="4631886"/>
                  <a:ext cx="58465" cy="138555"/>
                </a:xfrm>
                <a:custGeom>
                  <a:gdLst>
                    <a:gd name="T1" fmla="*/ 0 w 21600"/>
                    <a:gd name="T2" fmla="*/ 0 h 21600"/>
                    <a:gd name="T3" fmla="*/ 21600 w 21600"/>
                    <a:gd name="T4" fmla="*/ 21600 h 21600"/>
                  </a:gdLst>
                  <a:rect l="T1" t="T2" r="T3" b="T4"/>
                  <a:pathLst>
                    <a:path w="21600" h="21600">
                      <a:moveTo>
                        <a:pt x="8400" y="3571"/>
                      </a:moveTo>
                      <a:cubicBezTo>
                        <a:pt x="11599" y="1700"/>
                        <a:pt x="16000" y="680"/>
                        <a:pt x="21600" y="340"/>
                      </a:cubicBezTo>
                      <a:cubicBezTo>
                        <a:pt x="21199" y="0"/>
                        <a:pt x="21199" y="0"/>
                        <a:pt x="21199" y="0"/>
                      </a:cubicBezTo>
                      <a:cubicBezTo>
                        <a:pt x="15600" y="340"/>
                        <a:pt x="11200" y="1530"/>
                        <a:pt x="7599" y="3401"/>
                      </a:cubicBezTo>
                      <a:cubicBezTo>
                        <a:pt x="0" y="7653"/>
                        <a:pt x="0" y="15136"/>
                        <a:pt x="2399" y="21600"/>
                      </a:cubicBezTo>
                      <a:cubicBezTo>
                        <a:pt x="3199" y="21600"/>
                        <a:pt x="3199" y="21600"/>
                        <a:pt x="3199" y="21600"/>
                      </a:cubicBezTo>
                      <a:cubicBezTo>
                        <a:pt x="800" y="15307"/>
                        <a:pt x="800" y="7823"/>
                        <a:pt x="8400" y="3571"/>
                      </a:cubicBezTo>
                      <a:close/>
                    </a:path>
                  </a:pathLst>
                </a:custGeom>
                <a:solidFill>
                  <a:srgbClr val="FF8302">
                    <a:alpha val="39000"/>
                  </a:srgbClr>
                </a:solidFill>
                <a:ln cmpd="sng" cap="flat">
                  <a:noFill/>
                  <a:prstDash val="solid"/>
                  <a:round/>
                </a:ln>
              </p:spPr>
            </p:sp>
            <p:sp>
              <p:nvSpPr>
                <p:cNvPr id="455" name="曲线"/>
                <p:cNvSpPr>
                  <a:spLocks/>
                </p:cNvSpPr>
                <p:nvPr/>
              </p:nvSpPr>
              <p:spPr>
                <a:xfrm rot="0">
                  <a:off x="7920342" y="4711976"/>
                  <a:ext cx="22425" cy="58465"/>
                </a:xfrm>
                <a:custGeom>
                  <a:gdLst>
                    <a:gd name="T1" fmla="*/ 0 w 21600"/>
                    <a:gd name="T2" fmla="*/ 0 h 21600"/>
                    <a:gd name="T3" fmla="*/ 21600 w 21600"/>
                    <a:gd name="T4" fmla="*/ 21600 h 21600"/>
                  </a:gdLst>
                  <a:rect l="T1" t="T2" r="T3" b="T4"/>
                  <a:pathLst>
                    <a:path w="21600" h="21600">
                      <a:moveTo>
                        <a:pt x="3239" y="14800"/>
                      </a:moveTo>
                      <a:cubicBezTo>
                        <a:pt x="4320" y="9200"/>
                        <a:pt x="11880" y="5199"/>
                        <a:pt x="21600" y="1199"/>
                      </a:cubicBezTo>
                      <a:cubicBezTo>
                        <a:pt x="21600" y="0"/>
                        <a:pt x="21600" y="0"/>
                        <a:pt x="21600" y="0"/>
                      </a:cubicBezTo>
                      <a:cubicBezTo>
                        <a:pt x="10800" y="4000"/>
                        <a:pt x="2159" y="8799"/>
                        <a:pt x="1080" y="14800"/>
                      </a:cubicBezTo>
                      <a:cubicBezTo>
                        <a:pt x="0" y="16800"/>
                        <a:pt x="0" y="19199"/>
                        <a:pt x="2159" y="21600"/>
                      </a:cubicBezTo>
                      <a:cubicBezTo>
                        <a:pt x="4320" y="21600"/>
                        <a:pt x="4320" y="21600"/>
                        <a:pt x="4320" y="21600"/>
                      </a:cubicBezTo>
                      <a:cubicBezTo>
                        <a:pt x="3239" y="19199"/>
                        <a:pt x="2159" y="16800"/>
                        <a:pt x="3239" y="14800"/>
                      </a:cubicBezTo>
                      <a:close/>
                    </a:path>
                  </a:pathLst>
                </a:custGeom>
                <a:solidFill>
                  <a:srgbClr val="FF8302">
                    <a:alpha val="39000"/>
                  </a:srgbClr>
                </a:solidFill>
                <a:ln cmpd="sng" cap="flat">
                  <a:noFill/>
                  <a:prstDash val="solid"/>
                  <a:round/>
                </a:ln>
              </p:spPr>
            </p:sp>
            <p:sp>
              <p:nvSpPr>
                <p:cNvPr id="456" name="曲线"/>
                <p:cNvSpPr>
                  <a:spLocks/>
                </p:cNvSpPr>
                <p:nvPr/>
              </p:nvSpPr>
              <p:spPr>
                <a:xfrm rot="0">
                  <a:off x="7676068" y="4065653"/>
                  <a:ext cx="18421" cy="100112"/>
                </a:xfrm>
                <a:custGeom>
                  <a:gdLst>
                    <a:gd name="T1" fmla="*/ 0 w 21600"/>
                    <a:gd name="T2" fmla="*/ 0 h 21600"/>
                    <a:gd name="T3" fmla="*/ 21600 w 21600"/>
                    <a:gd name="T4" fmla="*/ 21600 h 21600"/>
                  </a:gdLst>
                  <a:rect l="T1" t="T2" r="T3" b="T4"/>
                  <a:pathLst>
                    <a:path w="21600" h="21600">
                      <a:moveTo>
                        <a:pt x="21599" y="469"/>
                      </a:moveTo>
                      <a:cubicBezTo>
                        <a:pt x="19058" y="0"/>
                        <a:pt x="19058" y="0"/>
                        <a:pt x="19058" y="0"/>
                      </a:cubicBezTo>
                      <a:cubicBezTo>
                        <a:pt x="19058" y="3991"/>
                        <a:pt x="19058" y="7513"/>
                        <a:pt x="17788" y="8686"/>
                      </a:cubicBezTo>
                      <a:cubicBezTo>
                        <a:pt x="13976" y="12913"/>
                        <a:pt x="7623" y="17139"/>
                        <a:pt x="0" y="21130"/>
                      </a:cubicBezTo>
                      <a:cubicBezTo>
                        <a:pt x="1270" y="21600"/>
                        <a:pt x="1270" y="21600"/>
                        <a:pt x="1270" y="21600"/>
                      </a:cubicBezTo>
                      <a:cubicBezTo>
                        <a:pt x="10165" y="17373"/>
                        <a:pt x="16517" y="13147"/>
                        <a:pt x="20329" y="8921"/>
                      </a:cubicBezTo>
                      <a:cubicBezTo>
                        <a:pt x="21599" y="7513"/>
                        <a:pt x="21599" y="4226"/>
                        <a:pt x="21599" y="469"/>
                      </a:cubicBezTo>
                      <a:close/>
                    </a:path>
                  </a:pathLst>
                </a:custGeom>
                <a:solidFill>
                  <a:srgbClr val="FF8302">
                    <a:alpha val="39000"/>
                  </a:srgbClr>
                </a:solidFill>
                <a:ln cmpd="sng" cap="flat">
                  <a:noFill/>
                  <a:prstDash val="solid"/>
                  <a:round/>
                </a:ln>
              </p:spPr>
            </p:sp>
            <p:sp>
              <p:nvSpPr>
                <p:cNvPr id="457" name="曲线"/>
                <p:cNvSpPr>
                  <a:spLocks/>
                </p:cNvSpPr>
                <p:nvPr/>
              </p:nvSpPr>
              <p:spPr>
                <a:xfrm rot="0">
                  <a:off x="7624811" y="4023205"/>
                  <a:ext cx="18421" cy="75284"/>
                </a:xfrm>
                <a:custGeom>
                  <a:gdLst>
                    <a:gd name="T1" fmla="*/ 0 w 21600"/>
                    <a:gd name="T2" fmla="*/ 0 h 21600"/>
                    <a:gd name="T3" fmla="*/ 21600 w 21600"/>
                    <a:gd name="T4" fmla="*/ 21600 h 21600"/>
                  </a:gdLst>
                  <a:rect l="T1" t="T2" r="T3" b="T4"/>
                  <a:pathLst>
                    <a:path w="21600" h="21600">
                      <a:moveTo>
                        <a:pt x="19058" y="0"/>
                      </a:moveTo>
                      <a:cubicBezTo>
                        <a:pt x="16517" y="6886"/>
                        <a:pt x="10165" y="14086"/>
                        <a:pt x="0" y="20973"/>
                      </a:cubicBezTo>
                      <a:cubicBezTo>
                        <a:pt x="2541" y="21600"/>
                        <a:pt x="2541" y="21600"/>
                        <a:pt x="2541" y="21600"/>
                      </a:cubicBezTo>
                      <a:cubicBezTo>
                        <a:pt x="11434" y="14713"/>
                        <a:pt x="19058" y="7513"/>
                        <a:pt x="21599" y="626"/>
                      </a:cubicBezTo>
                      <a:lnTo>
                        <a:pt x="19058" y="0"/>
                      </a:lnTo>
                      <a:close/>
                    </a:path>
                  </a:pathLst>
                </a:custGeom>
                <a:solidFill>
                  <a:srgbClr val="FF8302">
                    <a:alpha val="39000"/>
                  </a:srgbClr>
                </a:solidFill>
                <a:ln cmpd="sng" cap="flat">
                  <a:noFill/>
                  <a:prstDash val="solid"/>
                  <a:round/>
                </a:ln>
              </p:spPr>
            </p:sp>
          </p:grpSp>
        </p:grpSp>
        <p:grpSp>
          <p:nvGrpSpPr>
            <p:cNvPr id="478" name="组合"/>
            <p:cNvGrpSpPr>
              <a:grpSpLocks/>
            </p:cNvGrpSpPr>
            <p:nvPr/>
          </p:nvGrpSpPr>
          <p:grpSpPr>
            <a:xfrm>
              <a:off x="4796985" y="4562641"/>
              <a:ext cx="6245649" cy="1205182"/>
              <a:chOff x="4796985" y="4562641"/>
              <a:chExt cx="6245649" cy="1205182"/>
            </a:xfrm>
          </p:grpSpPr>
          <p:grpSp>
            <p:nvGrpSpPr>
              <p:cNvPr id="468" name="组合"/>
              <p:cNvGrpSpPr>
                <a:grpSpLocks/>
              </p:cNvGrpSpPr>
              <p:nvPr/>
            </p:nvGrpSpPr>
            <p:grpSpPr>
              <a:xfrm>
                <a:off x="4796985" y="4908879"/>
                <a:ext cx="2945080" cy="753105"/>
                <a:chOff x="4796985" y="4908879"/>
                <a:chExt cx="2945080" cy="753105"/>
              </a:xfrm>
            </p:grpSpPr>
            <p:sp>
              <p:nvSpPr>
                <p:cNvPr id="460" name="曲线"/>
                <p:cNvSpPr>
                  <a:spLocks/>
                </p:cNvSpPr>
                <p:nvPr/>
              </p:nvSpPr>
              <p:spPr>
                <a:xfrm rot="0">
                  <a:off x="4796985" y="4908879"/>
                  <a:ext cx="2945080" cy="516286"/>
                </a:xfrm>
                <a:custGeom>
                  <a:gdLst>
                    <a:gd name="T1" fmla="*/ 0 w 21600"/>
                    <a:gd name="T2" fmla="*/ 0 h 21600"/>
                    <a:gd name="T3" fmla="*/ 21600 w 21600"/>
                    <a:gd name="T4" fmla="*/ 21600 h 21600"/>
                  </a:gdLst>
                  <a:rect l="T1" t="T2" r="T3" b="T4"/>
                  <a:pathLst>
                    <a:path w="21600" h="21600">
                      <a:moveTo>
                        <a:pt x="21600" y="21600"/>
                      </a:moveTo>
                      <a:cubicBezTo>
                        <a:pt x="21600" y="21600"/>
                        <a:pt x="18244" y="0"/>
                        <a:pt x="11029" y="0"/>
                      </a:cubicBezTo>
                      <a:cubicBezTo>
                        <a:pt x="3814" y="0"/>
                        <a:pt x="0" y="21600"/>
                        <a:pt x="0" y="21600"/>
                      </a:cubicBezTo>
                      <a:lnTo>
                        <a:pt x="21600" y="21600"/>
                      </a:lnTo>
                      <a:close/>
                    </a:path>
                  </a:pathLst>
                </a:custGeom>
                <a:solidFill>
                  <a:srgbClr val="8CA861"/>
                </a:solidFill>
                <a:ln cmpd="sng" cap="flat">
                  <a:noFill/>
                  <a:prstDash val="solid"/>
                  <a:round/>
                </a:ln>
              </p:spPr>
            </p:sp>
            <p:sp>
              <p:nvSpPr>
                <p:cNvPr id="461" name="曲线"/>
                <p:cNvSpPr>
                  <a:spLocks/>
                </p:cNvSpPr>
                <p:nvPr/>
              </p:nvSpPr>
              <p:spPr>
                <a:xfrm rot="0">
                  <a:off x="5737524" y="5400474"/>
                  <a:ext cx="895645" cy="261510"/>
                </a:xfrm>
                <a:custGeom>
                  <a:gdLst>
                    <a:gd name="T1" fmla="*/ 0 w 21600"/>
                    <a:gd name="T2" fmla="*/ 0 h 21600"/>
                    <a:gd name="T3" fmla="*/ 21600 w 21600"/>
                    <a:gd name="T4" fmla="*/ 21600 h 21600"/>
                  </a:gdLst>
                  <a:rect l="T1" t="T2" r="T3" b="T4"/>
                  <a:pathLst>
                    <a:path w="21600" h="21600">
                      <a:moveTo>
                        <a:pt x="662" y="21600"/>
                      </a:moveTo>
                      <a:cubicBezTo>
                        <a:pt x="220" y="21347"/>
                        <a:pt x="0" y="20336"/>
                        <a:pt x="36" y="18821"/>
                      </a:cubicBezTo>
                      <a:cubicBezTo>
                        <a:pt x="110" y="15915"/>
                        <a:pt x="1067" y="11242"/>
                        <a:pt x="3017" y="7199"/>
                      </a:cubicBezTo>
                      <a:cubicBezTo>
                        <a:pt x="4562" y="3915"/>
                        <a:pt x="7285" y="0"/>
                        <a:pt x="11333" y="0"/>
                      </a:cubicBezTo>
                      <a:cubicBezTo>
                        <a:pt x="11333" y="0"/>
                        <a:pt x="11333" y="0"/>
                        <a:pt x="11370" y="0"/>
                      </a:cubicBezTo>
                      <a:cubicBezTo>
                        <a:pt x="18913" y="126"/>
                        <a:pt x="21600" y="21094"/>
                        <a:pt x="21600" y="21347"/>
                      </a:cubicBezTo>
                      <a:cubicBezTo>
                        <a:pt x="21489" y="21473"/>
                        <a:pt x="21489" y="21473"/>
                        <a:pt x="21489" y="21473"/>
                      </a:cubicBezTo>
                      <a:cubicBezTo>
                        <a:pt x="21452" y="21347"/>
                        <a:pt x="18840" y="505"/>
                        <a:pt x="11370" y="378"/>
                      </a:cubicBezTo>
                      <a:cubicBezTo>
                        <a:pt x="11333" y="378"/>
                        <a:pt x="11333" y="378"/>
                        <a:pt x="11333" y="378"/>
                      </a:cubicBezTo>
                      <a:cubicBezTo>
                        <a:pt x="7322" y="378"/>
                        <a:pt x="4636" y="4294"/>
                        <a:pt x="3090" y="7578"/>
                      </a:cubicBezTo>
                      <a:cubicBezTo>
                        <a:pt x="1177" y="11494"/>
                        <a:pt x="220" y="16168"/>
                        <a:pt x="183" y="18821"/>
                      </a:cubicBezTo>
                      <a:cubicBezTo>
                        <a:pt x="147" y="19705"/>
                        <a:pt x="220" y="20968"/>
                        <a:pt x="699" y="21221"/>
                      </a:cubicBezTo>
                      <a:lnTo>
                        <a:pt x="662" y="21600"/>
                      </a:lnTo>
                      <a:close/>
                    </a:path>
                  </a:pathLst>
                </a:custGeom>
                <a:solidFill>
                  <a:schemeClr val="accent2"/>
                </a:solidFill>
                <a:ln cmpd="sng" cap="flat">
                  <a:noFill/>
                  <a:prstDash val="solid"/>
                  <a:round/>
                </a:ln>
              </p:spPr>
            </p:sp>
            <p:sp>
              <p:nvSpPr>
                <p:cNvPr id="462" name="曲线"/>
                <p:cNvSpPr>
                  <a:spLocks/>
                </p:cNvSpPr>
                <p:nvPr/>
              </p:nvSpPr>
              <p:spPr>
                <a:xfrm rot="0">
                  <a:off x="5609575" y="5329766"/>
                  <a:ext cx="1181847" cy="298548"/>
                </a:xfrm>
                <a:custGeom>
                  <a:gdLst>
                    <a:gd name="T1" fmla="*/ 0 w 21600"/>
                    <a:gd name="T2" fmla="*/ 0 h 21600"/>
                    <a:gd name="T3" fmla="*/ 21600 w 21600"/>
                    <a:gd name="T4" fmla="*/ 21600 h 21600"/>
                  </a:gdLst>
                  <a:rect l="T1" t="T2" r="T3" b="T4"/>
                  <a:pathLst>
                    <a:path w="21600" h="21600">
                      <a:moveTo>
                        <a:pt x="306" y="21600"/>
                      </a:moveTo>
                      <a:cubicBezTo>
                        <a:pt x="111" y="21489"/>
                        <a:pt x="0" y="20935"/>
                        <a:pt x="0" y="19938"/>
                      </a:cubicBezTo>
                      <a:cubicBezTo>
                        <a:pt x="111" y="15286"/>
                        <a:pt x="3762" y="0"/>
                        <a:pt x="11148" y="0"/>
                      </a:cubicBezTo>
                      <a:cubicBezTo>
                        <a:pt x="11176" y="0"/>
                        <a:pt x="11176" y="0"/>
                        <a:pt x="11176" y="0"/>
                      </a:cubicBezTo>
                      <a:cubicBezTo>
                        <a:pt x="15078" y="0"/>
                        <a:pt x="17698" y="5760"/>
                        <a:pt x="19230" y="10633"/>
                      </a:cubicBezTo>
                      <a:cubicBezTo>
                        <a:pt x="20875" y="15950"/>
                        <a:pt x="21600" y="21267"/>
                        <a:pt x="21600" y="21378"/>
                      </a:cubicBezTo>
                      <a:cubicBezTo>
                        <a:pt x="21516" y="21489"/>
                        <a:pt x="21516" y="21489"/>
                        <a:pt x="21516" y="21489"/>
                      </a:cubicBezTo>
                      <a:cubicBezTo>
                        <a:pt x="21516" y="21489"/>
                        <a:pt x="20791" y="16172"/>
                        <a:pt x="19147" y="10966"/>
                      </a:cubicBezTo>
                      <a:cubicBezTo>
                        <a:pt x="17642" y="6092"/>
                        <a:pt x="15050" y="332"/>
                        <a:pt x="11176" y="332"/>
                      </a:cubicBezTo>
                      <a:cubicBezTo>
                        <a:pt x="11176" y="332"/>
                        <a:pt x="11176" y="332"/>
                        <a:pt x="11148" y="332"/>
                      </a:cubicBezTo>
                      <a:cubicBezTo>
                        <a:pt x="3818" y="332"/>
                        <a:pt x="195" y="15396"/>
                        <a:pt x="111" y="19938"/>
                      </a:cubicBezTo>
                      <a:cubicBezTo>
                        <a:pt x="83" y="20713"/>
                        <a:pt x="167" y="21156"/>
                        <a:pt x="334" y="21267"/>
                      </a:cubicBezTo>
                      <a:lnTo>
                        <a:pt x="306" y="21600"/>
                      </a:lnTo>
                      <a:close/>
                    </a:path>
                  </a:pathLst>
                </a:custGeom>
                <a:solidFill>
                  <a:schemeClr val="accent2"/>
                </a:solidFill>
                <a:ln cmpd="sng" cap="flat">
                  <a:noFill/>
                  <a:prstDash val="solid"/>
                  <a:round/>
                </a:ln>
              </p:spPr>
            </p:sp>
            <p:sp>
              <p:nvSpPr>
                <p:cNvPr id="463" name="曲线"/>
                <p:cNvSpPr>
                  <a:spLocks/>
                </p:cNvSpPr>
                <p:nvPr/>
              </p:nvSpPr>
              <p:spPr>
                <a:xfrm rot="0">
                  <a:off x="5477137" y="5259057"/>
                  <a:ext cx="1472539" cy="335586"/>
                </a:xfrm>
                <a:custGeom>
                  <a:gdLst>
                    <a:gd name="T1" fmla="*/ 0 w 21600"/>
                    <a:gd name="T2" fmla="*/ 0 h 21600"/>
                    <a:gd name="T3" fmla="*/ 21600 w 21600"/>
                    <a:gd name="T4" fmla="*/ 21600 h 21600"/>
                  </a:gdLst>
                  <a:rect l="T1" t="T2" r="T3" b="T4"/>
                  <a:pathLst>
                    <a:path w="21600" h="21600">
                      <a:moveTo>
                        <a:pt x="178" y="21600"/>
                      </a:moveTo>
                      <a:cubicBezTo>
                        <a:pt x="67" y="21600"/>
                        <a:pt x="0" y="21207"/>
                        <a:pt x="0" y="20618"/>
                      </a:cubicBezTo>
                      <a:cubicBezTo>
                        <a:pt x="89" y="16494"/>
                        <a:pt x="3845" y="0"/>
                        <a:pt x="11090" y="0"/>
                      </a:cubicBezTo>
                      <a:cubicBezTo>
                        <a:pt x="11090" y="0"/>
                        <a:pt x="11113" y="0"/>
                        <a:pt x="11113" y="0"/>
                      </a:cubicBezTo>
                      <a:cubicBezTo>
                        <a:pt x="14959" y="98"/>
                        <a:pt x="17597" y="5890"/>
                        <a:pt x="19140" y="10701"/>
                      </a:cubicBezTo>
                      <a:cubicBezTo>
                        <a:pt x="20817" y="16003"/>
                        <a:pt x="21600" y="21305"/>
                        <a:pt x="21600" y="21403"/>
                      </a:cubicBezTo>
                      <a:cubicBezTo>
                        <a:pt x="21532" y="21600"/>
                        <a:pt x="21532" y="21600"/>
                        <a:pt x="21532" y="21600"/>
                      </a:cubicBezTo>
                      <a:cubicBezTo>
                        <a:pt x="21532" y="21501"/>
                        <a:pt x="20772" y="16200"/>
                        <a:pt x="19095" y="10996"/>
                      </a:cubicBezTo>
                      <a:cubicBezTo>
                        <a:pt x="17575" y="6185"/>
                        <a:pt x="14936" y="392"/>
                        <a:pt x="11113" y="392"/>
                      </a:cubicBezTo>
                      <a:cubicBezTo>
                        <a:pt x="11113" y="392"/>
                        <a:pt x="11090" y="392"/>
                        <a:pt x="11090" y="392"/>
                      </a:cubicBezTo>
                      <a:cubicBezTo>
                        <a:pt x="7222" y="392"/>
                        <a:pt x="4516" y="5105"/>
                        <a:pt x="2929" y="9032"/>
                      </a:cubicBezTo>
                      <a:cubicBezTo>
                        <a:pt x="1118" y="13549"/>
                        <a:pt x="111" y="18654"/>
                        <a:pt x="89" y="20618"/>
                      </a:cubicBezTo>
                      <a:cubicBezTo>
                        <a:pt x="67" y="21207"/>
                        <a:pt x="134" y="21305"/>
                        <a:pt x="178" y="21305"/>
                      </a:cubicBezTo>
                      <a:lnTo>
                        <a:pt x="178" y="21600"/>
                      </a:lnTo>
                      <a:close/>
                    </a:path>
                  </a:pathLst>
                </a:custGeom>
                <a:solidFill>
                  <a:schemeClr val="accent2"/>
                </a:solidFill>
                <a:ln cmpd="sng" cap="flat">
                  <a:noFill/>
                  <a:prstDash val="solid"/>
                  <a:round/>
                </a:ln>
              </p:spPr>
            </p:sp>
            <p:sp>
              <p:nvSpPr>
                <p:cNvPr id="464" name="曲线"/>
                <p:cNvSpPr>
                  <a:spLocks/>
                </p:cNvSpPr>
                <p:nvPr/>
              </p:nvSpPr>
              <p:spPr>
                <a:xfrm rot="0">
                  <a:off x="5343575" y="5188348"/>
                  <a:ext cx="1765476" cy="373747"/>
                </a:xfrm>
                <a:custGeom>
                  <a:gdLst>
                    <a:gd name="T1" fmla="*/ 0 w 21600"/>
                    <a:gd name="T2" fmla="*/ 0 h 21600"/>
                    <a:gd name="T3" fmla="*/ 21600 w 21600"/>
                    <a:gd name="T4" fmla="*/ 21600 h 21600"/>
                  </a:gdLst>
                  <a:rect l="T1" t="T2" r="T3" b="T4"/>
                  <a:pathLst>
                    <a:path w="21600" h="21600">
                      <a:moveTo>
                        <a:pt x="93" y="21600"/>
                      </a:moveTo>
                      <a:cubicBezTo>
                        <a:pt x="37" y="21511"/>
                        <a:pt x="0" y="21247"/>
                        <a:pt x="0" y="20982"/>
                      </a:cubicBezTo>
                      <a:cubicBezTo>
                        <a:pt x="37" y="19395"/>
                        <a:pt x="1007" y="14106"/>
                        <a:pt x="2853" y="9257"/>
                      </a:cubicBezTo>
                      <a:cubicBezTo>
                        <a:pt x="4476" y="5025"/>
                        <a:pt x="7218" y="0"/>
                        <a:pt x="11061" y="0"/>
                      </a:cubicBezTo>
                      <a:cubicBezTo>
                        <a:pt x="11061" y="0"/>
                        <a:pt x="11061" y="0"/>
                        <a:pt x="11079" y="0"/>
                      </a:cubicBezTo>
                      <a:cubicBezTo>
                        <a:pt x="14884" y="0"/>
                        <a:pt x="17533" y="5818"/>
                        <a:pt x="19100" y="10667"/>
                      </a:cubicBezTo>
                      <a:cubicBezTo>
                        <a:pt x="20797" y="15957"/>
                        <a:pt x="21600" y="21247"/>
                        <a:pt x="21600" y="21335"/>
                      </a:cubicBezTo>
                      <a:cubicBezTo>
                        <a:pt x="21562" y="21511"/>
                        <a:pt x="21562" y="21511"/>
                        <a:pt x="21562" y="21511"/>
                      </a:cubicBezTo>
                      <a:cubicBezTo>
                        <a:pt x="21544" y="21423"/>
                        <a:pt x="20741" y="16133"/>
                        <a:pt x="19063" y="10932"/>
                      </a:cubicBezTo>
                      <a:cubicBezTo>
                        <a:pt x="17515" y="6083"/>
                        <a:pt x="14866" y="352"/>
                        <a:pt x="11079" y="352"/>
                      </a:cubicBezTo>
                      <a:cubicBezTo>
                        <a:pt x="11061" y="352"/>
                        <a:pt x="11061" y="352"/>
                        <a:pt x="11061" y="352"/>
                      </a:cubicBezTo>
                      <a:cubicBezTo>
                        <a:pt x="7237" y="352"/>
                        <a:pt x="4513" y="5289"/>
                        <a:pt x="2891" y="9521"/>
                      </a:cubicBezTo>
                      <a:cubicBezTo>
                        <a:pt x="1063" y="14282"/>
                        <a:pt x="93" y="19395"/>
                        <a:pt x="74" y="20982"/>
                      </a:cubicBezTo>
                      <a:cubicBezTo>
                        <a:pt x="55" y="21159"/>
                        <a:pt x="74" y="21247"/>
                        <a:pt x="93" y="21247"/>
                      </a:cubicBezTo>
                      <a:lnTo>
                        <a:pt x="93" y="21600"/>
                      </a:lnTo>
                      <a:close/>
                    </a:path>
                  </a:pathLst>
                </a:custGeom>
                <a:solidFill>
                  <a:schemeClr val="accent2"/>
                </a:solidFill>
                <a:ln cmpd="sng" cap="flat">
                  <a:noFill/>
                  <a:prstDash val="solid"/>
                  <a:round/>
                </a:ln>
              </p:spPr>
            </p:sp>
            <p:sp>
              <p:nvSpPr>
                <p:cNvPr id="465" name="曲线"/>
                <p:cNvSpPr>
                  <a:spLocks/>
                </p:cNvSpPr>
                <p:nvPr/>
              </p:nvSpPr>
              <p:spPr>
                <a:xfrm rot="0">
                  <a:off x="5207769" y="5117639"/>
                  <a:ext cx="2059536" cy="410784"/>
                </a:xfrm>
                <a:custGeom>
                  <a:gdLst>
                    <a:gd name="T1" fmla="*/ 0 w 21600"/>
                    <a:gd name="T2" fmla="*/ 0 h 21600"/>
                    <a:gd name="T3" fmla="*/ 21600 w 21600"/>
                    <a:gd name="T4" fmla="*/ 21600 h 21600"/>
                  </a:gdLst>
                  <a:rect l="T1" t="T2" r="T3" b="T4"/>
                  <a:pathLst>
                    <a:path w="21600" h="21600">
                      <a:moveTo>
                        <a:pt x="47" y="21600"/>
                      </a:moveTo>
                      <a:cubicBezTo>
                        <a:pt x="15" y="21519"/>
                        <a:pt x="0" y="21439"/>
                        <a:pt x="0" y="21198"/>
                      </a:cubicBezTo>
                      <a:cubicBezTo>
                        <a:pt x="15" y="19994"/>
                        <a:pt x="1007" y="14694"/>
                        <a:pt x="2845" y="9715"/>
                      </a:cubicBezTo>
                      <a:cubicBezTo>
                        <a:pt x="4492" y="5299"/>
                        <a:pt x="7242" y="0"/>
                        <a:pt x="11047" y="0"/>
                      </a:cubicBezTo>
                      <a:cubicBezTo>
                        <a:pt x="11047" y="0"/>
                        <a:pt x="11047" y="0"/>
                        <a:pt x="11047" y="0"/>
                      </a:cubicBezTo>
                      <a:cubicBezTo>
                        <a:pt x="14837" y="0"/>
                        <a:pt x="17507" y="5781"/>
                        <a:pt x="19073" y="10679"/>
                      </a:cubicBezTo>
                      <a:cubicBezTo>
                        <a:pt x="20784" y="15979"/>
                        <a:pt x="21600" y="21278"/>
                        <a:pt x="21600" y="21359"/>
                      </a:cubicBezTo>
                      <a:cubicBezTo>
                        <a:pt x="21568" y="21519"/>
                        <a:pt x="21568" y="21519"/>
                        <a:pt x="21568" y="21519"/>
                      </a:cubicBezTo>
                      <a:cubicBezTo>
                        <a:pt x="21552" y="21439"/>
                        <a:pt x="20736" y="16139"/>
                        <a:pt x="19041" y="10920"/>
                      </a:cubicBezTo>
                      <a:cubicBezTo>
                        <a:pt x="17475" y="6022"/>
                        <a:pt x="14821" y="240"/>
                        <a:pt x="11047" y="240"/>
                      </a:cubicBezTo>
                      <a:cubicBezTo>
                        <a:pt x="11047" y="240"/>
                        <a:pt x="11047" y="240"/>
                        <a:pt x="11047" y="240"/>
                      </a:cubicBezTo>
                      <a:cubicBezTo>
                        <a:pt x="7402" y="240"/>
                        <a:pt x="4732" y="5139"/>
                        <a:pt x="3133" y="9234"/>
                      </a:cubicBezTo>
                      <a:cubicBezTo>
                        <a:pt x="1263" y="14052"/>
                        <a:pt x="255" y="19271"/>
                        <a:pt x="79" y="20877"/>
                      </a:cubicBezTo>
                      <a:cubicBezTo>
                        <a:pt x="47" y="21198"/>
                        <a:pt x="47" y="21278"/>
                        <a:pt x="47" y="21278"/>
                      </a:cubicBezTo>
                      <a:lnTo>
                        <a:pt x="47" y="21600"/>
                      </a:lnTo>
                      <a:close/>
                    </a:path>
                  </a:pathLst>
                </a:custGeom>
                <a:solidFill>
                  <a:schemeClr val="accent2"/>
                </a:solidFill>
                <a:ln cmpd="sng" cap="flat">
                  <a:noFill/>
                  <a:prstDash val="solid"/>
                  <a:round/>
                </a:ln>
              </p:spPr>
            </p:sp>
            <p:sp>
              <p:nvSpPr>
                <p:cNvPr id="466" name="曲线"/>
                <p:cNvSpPr>
                  <a:spLocks/>
                </p:cNvSpPr>
                <p:nvPr/>
              </p:nvSpPr>
              <p:spPr>
                <a:xfrm rot="0">
                  <a:off x="5069719" y="5048052"/>
                  <a:ext cx="2355840" cy="446700"/>
                </a:xfrm>
                <a:custGeom>
                  <a:gdLst>
                    <a:gd name="T1" fmla="*/ 0 w 21600"/>
                    <a:gd name="T2" fmla="*/ 0 h 21600"/>
                    <a:gd name="T3" fmla="*/ 21600 w 21600"/>
                    <a:gd name="T4" fmla="*/ 21600 h 21600"/>
                  </a:gdLst>
                  <a:rect l="T1" t="T2" r="T3" b="T4"/>
                  <a:pathLst>
                    <a:path w="21600" h="21600">
                      <a:moveTo>
                        <a:pt x="27" y="21600"/>
                      </a:moveTo>
                      <a:cubicBezTo>
                        <a:pt x="13" y="21600"/>
                        <a:pt x="0" y="21526"/>
                        <a:pt x="0" y="21378"/>
                      </a:cubicBezTo>
                      <a:cubicBezTo>
                        <a:pt x="13" y="20494"/>
                        <a:pt x="1048" y="15038"/>
                        <a:pt x="2838" y="10099"/>
                      </a:cubicBezTo>
                      <a:cubicBezTo>
                        <a:pt x="4487" y="5455"/>
                        <a:pt x="7269" y="0"/>
                        <a:pt x="11044" y="0"/>
                      </a:cubicBezTo>
                      <a:cubicBezTo>
                        <a:pt x="11044" y="0"/>
                        <a:pt x="11044" y="0"/>
                        <a:pt x="11044" y="0"/>
                      </a:cubicBezTo>
                      <a:cubicBezTo>
                        <a:pt x="14805" y="0"/>
                        <a:pt x="17475" y="5823"/>
                        <a:pt x="19055" y="10689"/>
                      </a:cubicBezTo>
                      <a:cubicBezTo>
                        <a:pt x="20761" y="15923"/>
                        <a:pt x="21600" y="21305"/>
                        <a:pt x="21600" y="21378"/>
                      </a:cubicBezTo>
                      <a:cubicBezTo>
                        <a:pt x="21572" y="21526"/>
                        <a:pt x="21572" y="21526"/>
                        <a:pt x="21572" y="21526"/>
                      </a:cubicBezTo>
                      <a:cubicBezTo>
                        <a:pt x="21558" y="21452"/>
                        <a:pt x="20733" y="16144"/>
                        <a:pt x="19027" y="10910"/>
                      </a:cubicBezTo>
                      <a:cubicBezTo>
                        <a:pt x="17447" y="6045"/>
                        <a:pt x="14791" y="221"/>
                        <a:pt x="11044" y="221"/>
                      </a:cubicBezTo>
                      <a:cubicBezTo>
                        <a:pt x="11044" y="221"/>
                        <a:pt x="11044" y="221"/>
                        <a:pt x="11044" y="221"/>
                      </a:cubicBezTo>
                      <a:cubicBezTo>
                        <a:pt x="5466" y="221"/>
                        <a:pt x="1663" y="12458"/>
                        <a:pt x="307" y="19683"/>
                      </a:cubicBezTo>
                      <a:cubicBezTo>
                        <a:pt x="97" y="20862"/>
                        <a:pt x="55" y="21305"/>
                        <a:pt x="55" y="21378"/>
                      </a:cubicBezTo>
                      <a:cubicBezTo>
                        <a:pt x="55" y="21378"/>
                        <a:pt x="41" y="21305"/>
                        <a:pt x="41" y="21305"/>
                      </a:cubicBezTo>
                      <a:lnTo>
                        <a:pt x="27" y="21600"/>
                      </a:lnTo>
                      <a:close/>
                    </a:path>
                  </a:pathLst>
                </a:custGeom>
                <a:solidFill>
                  <a:schemeClr val="accent2"/>
                </a:solidFill>
                <a:ln cmpd="sng" cap="flat">
                  <a:noFill/>
                  <a:prstDash val="solid"/>
                  <a:round/>
                </a:ln>
              </p:spPr>
            </p:sp>
            <p:sp>
              <p:nvSpPr>
                <p:cNvPr id="467" name="曲线"/>
                <p:cNvSpPr>
                  <a:spLocks/>
                </p:cNvSpPr>
                <p:nvPr/>
              </p:nvSpPr>
              <p:spPr>
                <a:xfrm rot="0">
                  <a:off x="4932791" y="4976221"/>
                  <a:ext cx="2652142" cy="484861"/>
                </a:xfrm>
                <a:custGeom>
                  <a:gdLst>
                    <a:gd name="T1" fmla="*/ 0 w 21600"/>
                    <a:gd name="T2" fmla="*/ 0 h 21600"/>
                    <a:gd name="T3" fmla="*/ 21600 w 21600"/>
                    <a:gd name="T4" fmla="*/ 21600 h 21600"/>
                  </a:gdLst>
                  <a:rect l="T1" t="T2" r="T3" b="T4"/>
                  <a:pathLst>
                    <a:path w="21600" h="21600">
                      <a:moveTo>
                        <a:pt x="24" y="21599"/>
                      </a:moveTo>
                      <a:cubicBezTo>
                        <a:pt x="0" y="21464"/>
                        <a:pt x="0" y="21464"/>
                        <a:pt x="0" y="21464"/>
                      </a:cubicBezTo>
                      <a:cubicBezTo>
                        <a:pt x="0" y="21056"/>
                        <a:pt x="931" y="15758"/>
                        <a:pt x="2819" y="10460"/>
                      </a:cubicBezTo>
                      <a:cubicBezTo>
                        <a:pt x="4496" y="5705"/>
                        <a:pt x="7291" y="0"/>
                        <a:pt x="11029" y="0"/>
                      </a:cubicBezTo>
                      <a:cubicBezTo>
                        <a:pt x="11029" y="0"/>
                        <a:pt x="11029" y="0"/>
                        <a:pt x="11042" y="0"/>
                      </a:cubicBezTo>
                      <a:cubicBezTo>
                        <a:pt x="14780" y="0"/>
                        <a:pt x="17451" y="5841"/>
                        <a:pt x="19041" y="10732"/>
                      </a:cubicBezTo>
                      <a:cubicBezTo>
                        <a:pt x="20755" y="15962"/>
                        <a:pt x="21600" y="21328"/>
                        <a:pt x="21600" y="21396"/>
                      </a:cubicBezTo>
                      <a:cubicBezTo>
                        <a:pt x="21575" y="21532"/>
                        <a:pt x="21575" y="21532"/>
                        <a:pt x="21575" y="21532"/>
                      </a:cubicBezTo>
                      <a:cubicBezTo>
                        <a:pt x="21562" y="21464"/>
                        <a:pt x="20730" y="16166"/>
                        <a:pt x="19016" y="10867"/>
                      </a:cubicBezTo>
                      <a:cubicBezTo>
                        <a:pt x="17438" y="6045"/>
                        <a:pt x="14768" y="271"/>
                        <a:pt x="11042" y="271"/>
                      </a:cubicBezTo>
                      <a:cubicBezTo>
                        <a:pt x="11042" y="271"/>
                        <a:pt x="11029" y="271"/>
                        <a:pt x="11029" y="271"/>
                      </a:cubicBezTo>
                      <a:cubicBezTo>
                        <a:pt x="7315" y="271"/>
                        <a:pt x="4546" y="5841"/>
                        <a:pt x="2881" y="10528"/>
                      </a:cubicBezTo>
                      <a:cubicBezTo>
                        <a:pt x="1055" y="15622"/>
                        <a:pt x="74" y="20988"/>
                        <a:pt x="37" y="21464"/>
                      </a:cubicBezTo>
                      <a:cubicBezTo>
                        <a:pt x="37" y="21464"/>
                        <a:pt x="37" y="21464"/>
                        <a:pt x="37" y="21396"/>
                      </a:cubicBezTo>
                      <a:cubicBezTo>
                        <a:pt x="24" y="21464"/>
                        <a:pt x="24" y="21464"/>
                        <a:pt x="24" y="21464"/>
                      </a:cubicBezTo>
                      <a:lnTo>
                        <a:pt x="24" y="21599"/>
                      </a:lnTo>
                      <a:close/>
                    </a:path>
                  </a:pathLst>
                </a:custGeom>
                <a:solidFill>
                  <a:schemeClr val="accent2"/>
                </a:solidFill>
                <a:ln cmpd="sng" cap="flat">
                  <a:noFill/>
                  <a:prstDash val="solid"/>
                  <a:round/>
                </a:ln>
              </p:spPr>
            </p:sp>
          </p:grpSp>
          <p:grpSp>
            <p:nvGrpSpPr>
              <p:cNvPr id="477" name="组合"/>
              <p:cNvGrpSpPr>
                <a:grpSpLocks/>
              </p:cNvGrpSpPr>
              <p:nvPr/>
            </p:nvGrpSpPr>
            <p:grpSpPr>
              <a:xfrm>
                <a:off x="6329672" y="4562641"/>
                <a:ext cx="4712962" cy="1205182"/>
                <a:chOff x="6329672" y="4562641"/>
                <a:chExt cx="4712962" cy="1205182"/>
              </a:xfrm>
            </p:grpSpPr>
            <p:sp>
              <p:nvSpPr>
                <p:cNvPr id="469" name="曲线"/>
                <p:cNvSpPr>
                  <a:spLocks/>
                </p:cNvSpPr>
                <p:nvPr/>
              </p:nvSpPr>
              <p:spPr>
                <a:xfrm rot="0">
                  <a:off x="6329672" y="4562641"/>
                  <a:ext cx="4712962" cy="826204"/>
                </a:xfrm>
                <a:custGeom>
                  <a:gdLst>
                    <a:gd name="T1" fmla="*/ 0 w 21600"/>
                    <a:gd name="T2" fmla="*/ 0 h 21600"/>
                    <a:gd name="T3" fmla="*/ 21600 w 21600"/>
                    <a:gd name="T4" fmla="*/ 21600 h 21600"/>
                  </a:gdLst>
                  <a:rect l="T1" t="T2" r="T3" b="T4"/>
                  <a:pathLst>
                    <a:path w="21600" h="21600">
                      <a:moveTo>
                        <a:pt x="21600" y="21600"/>
                      </a:moveTo>
                      <a:cubicBezTo>
                        <a:pt x="21600" y="21600"/>
                        <a:pt x="18244" y="0"/>
                        <a:pt x="11029" y="0"/>
                      </a:cubicBezTo>
                      <a:cubicBezTo>
                        <a:pt x="3814" y="0"/>
                        <a:pt x="0" y="21600"/>
                        <a:pt x="0" y="21600"/>
                      </a:cubicBezTo>
                      <a:lnTo>
                        <a:pt x="21600" y="21600"/>
                      </a:lnTo>
                      <a:close/>
                    </a:path>
                  </a:pathLst>
                </a:custGeom>
                <a:solidFill>
                  <a:srgbClr val="587F37"/>
                </a:solidFill>
                <a:ln cmpd="sng" cap="flat">
                  <a:noFill/>
                  <a:prstDash val="solid"/>
                  <a:round/>
                </a:ln>
              </p:spPr>
            </p:sp>
            <p:sp>
              <p:nvSpPr>
                <p:cNvPr id="470" name="曲线"/>
                <p:cNvSpPr>
                  <a:spLocks/>
                </p:cNvSpPr>
                <p:nvPr/>
              </p:nvSpPr>
              <p:spPr>
                <a:xfrm rot="0">
                  <a:off x="7834802" y="5349331"/>
                  <a:ext cx="1433286" cy="418491"/>
                </a:xfrm>
                <a:custGeom>
                  <a:gdLst>
                    <a:gd name="T1" fmla="*/ 0 w 21600"/>
                    <a:gd name="T2" fmla="*/ 0 h 21600"/>
                    <a:gd name="T3" fmla="*/ 21600 w 21600"/>
                    <a:gd name="T4" fmla="*/ 21600 h 21600"/>
                  </a:gdLst>
                  <a:rect l="T1" t="T2" r="T3" b="T4"/>
                  <a:pathLst>
                    <a:path w="21600" h="21600">
                      <a:moveTo>
                        <a:pt x="662" y="21600"/>
                      </a:moveTo>
                      <a:cubicBezTo>
                        <a:pt x="220" y="21347"/>
                        <a:pt x="0" y="20336"/>
                        <a:pt x="36" y="18821"/>
                      </a:cubicBezTo>
                      <a:cubicBezTo>
                        <a:pt x="110" y="15915"/>
                        <a:pt x="1067" y="11242"/>
                        <a:pt x="3017" y="7199"/>
                      </a:cubicBezTo>
                      <a:cubicBezTo>
                        <a:pt x="4562" y="3915"/>
                        <a:pt x="7285" y="0"/>
                        <a:pt x="11333" y="0"/>
                      </a:cubicBezTo>
                      <a:cubicBezTo>
                        <a:pt x="11333" y="0"/>
                        <a:pt x="11333" y="0"/>
                        <a:pt x="11370" y="0"/>
                      </a:cubicBezTo>
                      <a:cubicBezTo>
                        <a:pt x="18913" y="126"/>
                        <a:pt x="21600" y="21094"/>
                        <a:pt x="21600" y="21347"/>
                      </a:cubicBezTo>
                      <a:cubicBezTo>
                        <a:pt x="21489" y="21473"/>
                        <a:pt x="21489" y="21473"/>
                        <a:pt x="21489" y="21473"/>
                      </a:cubicBezTo>
                      <a:cubicBezTo>
                        <a:pt x="21452" y="21347"/>
                        <a:pt x="18840" y="505"/>
                        <a:pt x="11370" y="378"/>
                      </a:cubicBezTo>
                      <a:cubicBezTo>
                        <a:pt x="11333" y="378"/>
                        <a:pt x="11333" y="378"/>
                        <a:pt x="11333" y="378"/>
                      </a:cubicBezTo>
                      <a:cubicBezTo>
                        <a:pt x="7322" y="378"/>
                        <a:pt x="4636" y="4294"/>
                        <a:pt x="3090" y="7578"/>
                      </a:cubicBezTo>
                      <a:cubicBezTo>
                        <a:pt x="1177" y="11494"/>
                        <a:pt x="220" y="16168"/>
                        <a:pt x="183" y="18821"/>
                      </a:cubicBezTo>
                      <a:cubicBezTo>
                        <a:pt x="147" y="19705"/>
                        <a:pt x="220" y="20968"/>
                        <a:pt x="699" y="21221"/>
                      </a:cubicBezTo>
                      <a:lnTo>
                        <a:pt x="662" y="21600"/>
                      </a:lnTo>
                      <a:close/>
                    </a:path>
                  </a:pathLst>
                </a:custGeom>
                <a:solidFill>
                  <a:schemeClr val="accent2"/>
                </a:solidFill>
                <a:ln cmpd="sng" cap="flat">
                  <a:noFill/>
                  <a:prstDash val="solid"/>
                  <a:round/>
                </a:ln>
              </p:spPr>
            </p:sp>
            <p:sp>
              <p:nvSpPr>
                <p:cNvPr id="471" name="曲线"/>
                <p:cNvSpPr>
                  <a:spLocks/>
                </p:cNvSpPr>
                <p:nvPr/>
              </p:nvSpPr>
              <p:spPr>
                <a:xfrm rot="0">
                  <a:off x="7630046" y="5236178"/>
                  <a:ext cx="1891291" cy="477761"/>
                </a:xfrm>
                <a:custGeom>
                  <a:gdLst>
                    <a:gd name="T1" fmla="*/ 0 w 21600"/>
                    <a:gd name="T2" fmla="*/ 0 h 21600"/>
                    <a:gd name="T3" fmla="*/ 21600 w 21600"/>
                    <a:gd name="T4" fmla="*/ 21600 h 21600"/>
                  </a:gdLst>
                  <a:rect l="T1" t="T2" r="T3" b="T4"/>
                  <a:pathLst>
                    <a:path w="21600" h="21600">
                      <a:moveTo>
                        <a:pt x="306" y="21600"/>
                      </a:moveTo>
                      <a:cubicBezTo>
                        <a:pt x="111" y="21489"/>
                        <a:pt x="0" y="20935"/>
                        <a:pt x="0" y="19938"/>
                      </a:cubicBezTo>
                      <a:cubicBezTo>
                        <a:pt x="111" y="15286"/>
                        <a:pt x="3762" y="0"/>
                        <a:pt x="11148" y="0"/>
                      </a:cubicBezTo>
                      <a:cubicBezTo>
                        <a:pt x="11176" y="0"/>
                        <a:pt x="11176" y="0"/>
                        <a:pt x="11176" y="0"/>
                      </a:cubicBezTo>
                      <a:cubicBezTo>
                        <a:pt x="15078" y="0"/>
                        <a:pt x="17698" y="5759"/>
                        <a:pt x="19230" y="10633"/>
                      </a:cubicBezTo>
                      <a:cubicBezTo>
                        <a:pt x="20875" y="15950"/>
                        <a:pt x="21600" y="21267"/>
                        <a:pt x="21600" y="21378"/>
                      </a:cubicBezTo>
                      <a:cubicBezTo>
                        <a:pt x="21516" y="21489"/>
                        <a:pt x="21516" y="21489"/>
                        <a:pt x="21516" y="21489"/>
                      </a:cubicBezTo>
                      <a:cubicBezTo>
                        <a:pt x="21516" y="21489"/>
                        <a:pt x="20791" y="16172"/>
                        <a:pt x="19147" y="10966"/>
                      </a:cubicBezTo>
                      <a:cubicBezTo>
                        <a:pt x="17642" y="6092"/>
                        <a:pt x="15050" y="332"/>
                        <a:pt x="11176" y="332"/>
                      </a:cubicBezTo>
                      <a:cubicBezTo>
                        <a:pt x="11176" y="332"/>
                        <a:pt x="11176" y="332"/>
                        <a:pt x="11148" y="332"/>
                      </a:cubicBezTo>
                      <a:cubicBezTo>
                        <a:pt x="3818" y="332"/>
                        <a:pt x="195" y="15396"/>
                        <a:pt x="111" y="19938"/>
                      </a:cubicBezTo>
                      <a:cubicBezTo>
                        <a:pt x="83" y="20713"/>
                        <a:pt x="167" y="21156"/>
                        <a:pt x="334" y="21267"/>
                      </a:cubicBezTo>
                      <a:lnTo>
                        <a:pt x="306" y="21600"/>
                      </a:lnTo>
                      <a:close/>
                    </a:path>
                  </a:pathLst>
                </a:custGeom>
                <a:solidFill>
                  <a:schemeClr val="accent2"/>
                </a:solidFill>
                <a:ln cmpd="sng" cap="flat">
                  <a:noFill/>
                  <a:prstDash val="solid"/>
                  <a:round/>
                </a:ln>
              </p:spPr>
            </p:sp>
            <p:sp>
              <p:nvSpPr>
                <p:cNvPr id="472" name="曲线"/>
                <p:cNvSpPr>
                  <a:spLocks/>
                </p:cNvSpPr>
                <p:nvPr/>
              </p:nvSpPr>
              <p:spPr>
                <a:xfrm rot="0">
                  <a:off x="7418107" y="5123023"/>
                  <a:ext cx="2356481" cy="537034"/>
                </a:xfrm>
                <a:custGeom>
                  <a:gdLst>
                    <a:gd name="T1" fmla="*/ 0 w 21600"/>
                    <a:gd name="T2" fmla="*/ 0 h 21600"/>
                    <a:gd name="T3" fmla="*/ 21600 w 21600"/>
                    <a:gd name="T4" fmla="*/ 21600 h 21600"/>
                  </a:gdLst>
                  <a:rect l="T1" t="T2" r="T3" b="T4"/>
                  <a:pathLst>
                    <a:path w="21600" h="21600">
                      <a:moveTo>
                        <a:pt x="178" y="21600"/>
                      </a:moveTo>
                      <a:cubicBezTo>
                        <a:pt x="67" y="21600"/>
                        <a:pt x="0" y="21207"/>
                        <a:pt x="0" y="20618"/>
                      </a:cubicBezTo>
                      <a:cubicBezTo>
                        <a:pt x="89" y="16494"/>
                        <a:pt x="3845" y="0"/>
                        <a:pt x="11090" y="0"/>
                      </a:cubicBezTo>
                      <a:cubicBezTo>
                        <a:pt x="11090" y="0"/>
                        <a:pt x="11113" y="0"/>
                        <a:pt x="11113" y="0"/>
                      </a:cubicBezTo>
                      <a:cubicBezTo>
                        <a:pt x="14959" y="98"/>
                        <a:pt x="17597" y="5890"/>
                        <a:pt x="19140" y="10701"/>
                      </a:cubicBezTo>
                      <a:cubicBezTo>
                        <a:pt x="20817" y="16003"/>
                        <a:pt x="21600" y="21305"/>
                        <a:pt x="21600" y="21403"/>
                      </a:cubicBezTo>
                      <a:cubicBezTo>
                        <a:pt x="21532" y="21600"/>
                        <a:pt x="21532" y="21600"/>
                        <a:pt x="21532" y="21600"/>
                      </a:cubicBezTo>
                      <a:cubicBezTo>
                        <a:pt x="21532" y="21501"/>
                        <a:pt x="20772" y="16200"/>
                        <a:pt x="19095" y="10996"/>
                      </a:cubicBezTo>
                      <a:cubicBezTo>
                        <a:pt x="17575" y="6185"/>
                        <a:pt x="14936" y="392"/>
                        <a:pt x="11113" y="392"/>
                      </a:cubicBezTo>
                      <a:cubicBezTo>
                        <a:pt x="11113" y="392"/>
                        <a:pt x="11090" y="392"/>
                        <a:pt x="11090" y="392"/>
                      </a:cubicBezTo>
                      <a:cubicBezTo>
                        <a:pt x="7222" y="392"/>
                        <a:pt x="4516" y="5105"/>
                        <a:pt x="2929" y="9032"/>
                      </a:cubicBezTo>
                      <a:cubicBezTo>
                        <a:pt x="1118" y="13549"/>
                        <a:pt x="111" y="18654"/>
                        <a:pt x="89" y="20618"/>
                      </a:cubicBezTo>
                      <a:cubicBezTo>
                        <a:pt x="67" y="21207"/>
                        <a:pt x="134" y="21305"/>
                        <a:pt x="178" y="21305"/>
                      </a:cubicBezTo>
                      <a:lnTo>
                        <a:pt x="178" y="21600"/>
                      </a:lnTo>
                      <a:close/>
                    </a:path>
                  </a:pathLst>
                </a:custGeom>
                <a:solidFill>
                  <a:schemeClr val="accent2"/>
                </a:solidFill>
                <a:ln cmpd="sng" cap="flat">
                  <a:noFill/>
                  <a:prstDash val="solid"/>
                  <a:round/>
                </a:ln>
              </p:spPr>
            </p:sp>
            <p:sp>
              <p:nvSpPr>
                <p:cNvPr id="473" name="曲线"/>
                <p:cNvSpPr>
                  <a:spLocks/>
                </p:cNvSpPr>
                <p:nvPr/>
              </p:nvSpPr>
              <p:spPr>
                <a:xfrm rot="0">
                  <a:off x="7204372" y="5009869"/>
                  <a:ext cx="2825262" cy="598100"/>
                </a:xfrm>
                <a:custGeom>
                  <a:gdLst>
                    <a:gd name="T1" fmla="*/ 0 w 21600"/>
                    <a:gd name="T2" fmla="*/ 0 h 21600"/>
                    <a:gd name="T3" fmla="*/ 21600 w 21600"/>
                    <a:gd name="T4" fmla="*/ 21600 h 21600"/>
                  </a:gdLst>
                  <a:rect l="T1" t="T2" r="T3" b="T4"/>
                  <a:pathLst>
                    <a:path w="21600" h="21600">
                      <a:moveTo>
                        <a:pt x="93" y="21600"/>
                      </a:moveTo>
                      <a:cubicBezTo>
                        <a:pt x="37" y="21511"/>
                        <a:pt x="0" y="21247"/>
                        <a:pt x="0" y="20982"/>
                      </a:cubicBezTo>
                      <a:cubicBezTo>
                        <a:pt x="37" y="19395"/>
                        <a:pt x="1007" y="14106"/>
                        <a:pt x="2853" y="9257"/>
                      </a:cubicBezTo>
                      <a:cubicBezTo>
                        <a:pt x="4476" y="5025"/>
                        <a:pt x="7218" y="0"/>
                        <a:pt x="11061" y="0"/>
                      </a:cubicBezTo>
                      <a:cubicBezTo>
                        <a:pt x="11061" y="0"/>
                        <a:pt x="11061" y="0"/>
                        <a:pt x="11079" y="0"/>
                      </a:cubicBezTo>
                      <a:cubicBezTo>
                        <a:pt x="14884" y="0"/>
                        <a:pt x="17533" y="5818"/>
                        <a:pt x="19100" y="10667"/>
                      </a:cubicBezTo>
                      <a:cubicBezTo>
                        <a:pt x="20797" y="15957"/>
                        <a:pt x="21600" y="21247"/>
                        <a:pt x="21600" y="21335"/>
                      </a:cubicBezTo>
                      <a:cubicBezTo>
                        <a:pt x="21562" y="21511"/>
                        <a:pt x="21562" y="21511"/>
                        <a:pt x="21562" y="21511"/>
                      </a:cubicBezTo>
                      <a:cubicBezTo>
                        <a:pt x="21544" y="21423"/>
                        <a:pt x="20741" y="16133"/>
                        <a:pt x="19063" y="10932"/>
                      </a:cubicBezTo>
                      <a:cubicBezTo>
                        <a:pt x="17515" y="6083"/>
                        <a:pt x="14866" y="352"/>
                        <a:pt x="11079" y="352"/>
                      </a:cubicBezTo>
                      <a:cubicBezTo>
                        <a:pt x="11061" y="352"/>
                        <a:pt x="11061" y="352"/>
                        <a:pt x="11061" y="352"/>
                      </a:cubicBezTo>
                      <a:cubicBezTo>
                        <a:pt x="7237" y="352"/>
                        <a:pt x="4513" y="5289"/>
                        <a:pt x="2891" y="9521"/>
                      </a:cubicBezTo>
                      <a:cubicBezTo>
                        <a:pt x="1063" y="14282"/>
                        <a:pt x="93" y="19395"/>
                        <a:pt x="74" y="20982"/>
                      </a:cubicBezTo>
                      <a:cubicBezTo>
                        <a:pt x="55" y="21159"/>
                        <a:pt x="74" y="21247"/>
                        <a:pt x="93" y="21247"/>
                      </a:cubicBezTo>
                      <a:lnTo>
                        <a:pt x="93" y="21600"/>
                      </a:lnTo>
                      <a:close/>
                    </a:path>
                  </a:pathLst>
                </a:custGeom>
                <a:solidFill>
                  <a:schemeClr val="accent2"/>
                </a:solidFill>
                <a:ln cmpd="sng" cap="flat">
                  <a:noFill/>
                  <a:prstDash val="solid"/>
                  <a:round/>
                </a:ln>
              </p:spPr>
            </p:sp>
            <p:sp>
              <p:nvSpPr>
                <p:cNvPr id="474" name="曲线"/>
                <p:cNvSpPr>
                  <a:spLocks/>
                </p:cNvSpPr>
                <p:nvPr/>
              </p:nvSpPr>
              <p:spPr>
                <a:xfrm rot="0">
                  <a:off x="6987043" y="4896715"/>
                  <a:ext cx="3295840" cy="657372"/>
                </a:xfrm>
                <a:custGeom>
                  <a:gdLst>
                    <a:gd name="T1" fmla="*/ 0 w 21600"/>
                    <a:gd name="T2" fmla="*/ 0 h 21600"/>
                    <a:gd name="T3" fmla="*/ 21600 w 21600"/>
                    <a:gd name="T4" fmla="*/ 21600 h 21600"/>
                  </a:gdLst>
                  <a:rect l="T1" t="T2" r="T3" b="T4"/>
                  <a:pathLst>
                    <a:path w="21600" h="21600">
                      <a:moveTo>
                        <a:pt x="47" y="21600"/>
                      </a:moveTo>
                      <a:cubicBezTo>
                        <a:pt x="15" y="21519"/>
                        <a:pt x="0" y="21439"/>
                        <a:pt x="0" y="21198"/>
                      </a:cubicBezTo>
                      <a:cubicBezTo>
                        <a:pt x="15" y="19994"/>
                        <a:pt x="1007" y="14694"/>
                        <a:pt x="2845" y="9715"/>
                      </a:cubicBezTo>
                      <a:cubicBezTo>
                        <a:pt x="4492" y="5299"/>
                        <a:pt x="7242" y="0"/>
                        <a:pt x="11047" y="0"/>
                      </a:cubicBezTo>
                      <a:cubicBezTo>
                        <a:pt x="11047" y="0"/>
                        <a:pt x="11047" y="0"/>
                        <a:pt x="11047" y="0"/>
                      </a:cubicBezTo>
                      <a:cubicBezTo>
                        <a:pt x="14837" y="0"/>
                        <a:pt x="17507" y="5781"/>
                        <a:pt x="19073" y="10679"/>
                      </a:cubicBezTo>
                      <a:cubicBezTo>
                        <a:pt x="20784" y="15979"/>
                        <a:pt x="21600" y="21278"/>
                        <a:pt x="21600" y="21359"/>
                      </a:cubicBezTo>
                      <a:cubicBezTo>
                        <a:pt x="21568" y="21519"/>
                        <a:pt x="21568" y="21519"/>
                        <a:pt x="21568" y="21519"/>
                      </a:cubicBezTo>
                      <a:cubicBezTo>
                        <a:pt x="21552" y="21439"/>
                        <a:pt x="20736" y="16139"/>
                        <a:pt x="19041" y="10920"/>
                      </a:cubicBezTo>
                      <a:cubicBezTo>
                        <a:pt x="17475" y="6022"/>
                        <a:pt x="14821" y="240"/>
                        <a:pt x="11047" y="240"/>
                      </a:cubicBezTo>
                      <a:cubicBezTo>
                        <a:pt x="11047" y="240"/>
                        <a:pt x="11047" y="240"/>
                        <a:pt x="11047" y="240"/>
                      </a:cubicBezTo>
                      <a:cubicBezTo>
                        <a:pt x="7402" y="240"/>
                        <a:pt x="4732" y="5139"/>
                        <a:pt x="3133" y="9234"/>
                      </a:cubicBezTo>
                      <a:cubicBezTo>
                        <a:pt x="1263" y="14052"/>
                        <a:pt x="255" y="19271"/>
                        <a:pt x="79" y="20877"/>
                      </a:cubicBezTo>
                      <a:cubicBezTo>
                        <a:pt x="47" y="21198"/>
                        <a:pt x="47" y="21278"/>
                        <a:pt x="47" y="21278"/>
                      </a:cubicBezTo>
                      <a:lnTo>
                        <a:pt x="47" y="21600"/>
                      </a:lnTo>
                      <a:close/>
                    </a:path>
                  </a:pathLst>
                </a:custGeom>
                <a:solidFill>
                  <a:schemeClr val="accent2"/>
                </a:solidFill>
                <a:ln cmpd="sng" cap="flat">
                  <a:noFill/>
                  <a:prstDash val="solid"/>
                  <a:round/>
                </a:ln>
              </p:spPr>
            </p:sp>
            <p:sp>
              <p:nvSpPr>
                <p:cNvPr id="475" name="曲线"/>
                <p:cNvSpPr>
                  <a:spLocks/>
                </p:cNvSpPr>
                <p:nvPr/>
              </p:nvSpPr>
              <p:spPr>
                <a:xfrm rot="0">
                  <a:off x="6766124" y="4785357"/>
                  <a:ext cx="3770010" cy="714846"/>
                </a:xfrm>
                <a:custGeom>
                  <a:gdLst>
                    <a:gd name="T1" fmla="*/ 0 w 21600"/>
                    <a:gd name="T2" fmla="*/ 0 h 21600"/>
                    <a:gd name="T3" fmla="*/ 21600 w 21600"/>
                    <a:gd name="T4" fmla="*/ 21600 h 21600"/>
                  </a:gdLst>
                  <a:rect l="T1" t="T2" r="T3" b="T4"/>
                  <a:pathLst>
                    <a:path w="21600" h="21600">
                      <a:moveTo>
                        <a:pt x="27" y="21600"/>
                      </a:moveTo>
                      <a:cubicBezTo>
                        <a:pt x="13" y="21600"/>
                        <a:pt x="0" y="21526"/>
                        <a:pt x="0" y="21378"/>
                      </a:cubicBezTo>
                      <a:cubicBezTo>
                        <a:pt x="13" y="20494"/>
                        <a:pt x="1048" y="15038"/>
                        <a:pt x="2838" y="10099"/>
                      </a:cubicBezTo>
                      <a:cubicBezTo>
                        <a:pt x="4487" y="5455"/>
                        <a:pt x="7269" y="0"/>
                        <a:pt x="11044" y="0"/>
                      </a:cubicBezTo>
                      <a:cubicBezTo>
                        <a:pt x="11044" y="0"/>
                        <a:pt x="11044" y="0"/>
                        <a:pt x="11044" y="0"/>
                      </a:cubicBezTo>
                      <a:cubicBezTo>
                        <a:pt x="14805" y="0"/>
                        <a:pt x="17475" y="5823"/>
                        <a:pt x="19055" y="10689"/>
                      </a:cubicBezTo>
                      <a:cubicBezTo>
                        <a:pt x="20761" y="15923"/>
                        <a:pt x="21600" y="21305"/>
                        <a:pt x="21600" y="21378"/>
                      </a:cubicBezTo>
                      <a:cubicBezTo>
                        <a:pt x="21572" y="21526"/>
                        <a:pt x="21572" y="21526"/>
                        <a:pt x="21572" y="21526"/>
                      </a:cubicBezTo>
                      <a:cubicBezTo>
                        <a:pt x="21558" y="21452"/>
                        <a:pt x="20733" y="16144"/>
                        <a:pt x="19027" y="10910"/>
                      </a:cubicBezTo>
                      <a:cubicBezTo>
                        <a:pt x="17447" y="6045"/>
                        <a:pt x="14791" y="221"/>
                        <a:pt x="11044" y="221"/>
                      </a:cubicBezTo>
                      <a:cubicBezTo>
                        <a:pt x="11044" y="221"/>
                        <a:pt x="11044" y="221"/>
                        <a:pt x="11044" y="221"/>
                      </a:cubicBezTo>
                      <a:cubicBezTo>
                        <a:pt x="5466" y="221"/>
                        <a:pt x="1663" y="12458"/>
                        <a:pt x="307" y="19683"/>
                      </a:cubicBezTo>
                      <a:cubicBezTo>
                        <a:pt x="97" y="20862"/>
                        <a:pt x="55" y="21305"/>
                        <a:pt x="55" y="21378"/>
                      </a:cubicBezTo>
                      <a:cubicBezTo>
                        <a:pt x="55" y="21378"/>
                        <a:pt x="41" y="21305"/>
                        <a:pt x="41" y="21305"/>
                      </a:cubicBezTo>
                      <a:lnTo>
                        <a:pt x="27" y="21600"/>
                      </a:lnTo>
                      <a:close/>
                    </a:path>
                  </a:pathLst>
                </a:custGeom>
                <a:solidFill>
                  <a:schemeClr val="accent2"/>
                </a:solidFill>
                <a:ln cmpd="sng" cap="flat">
                  <a:noFill/>
                  <a:prstDash val="solid"/>
                  <a:round/>
                </a:ln>
              </p:spPr>
            </p:sp>
            <p:sp>
              <p:nvSpPr>
                <p:cNvPr id="476" name="曲线"/>
                <p:cNvSpPr>
                  <a:spLocks/>
                </p:cNvSpPr>
                <p:nvPr/>
              </p:nvSpPr>
              <p:spPr>
                <a:xfrm rot="0">
                  <a:off x="6547000" y="4670406"/>
                  <a:ext cx="4244179" cy="775914"/>
                </a:xfrm>
                <a:custGeom>
                  <a:gdLst>
                    <a:gd name="T1" fmla="*/ 0 w 21600"/>
                    <a:gd name="T2" fmla="*/ 0 h 21600"/>
                    <a:gd name="T3" fmla="*/ 21600 w 21600"/>
                    <a:gd name="T4" fmla="*/ 21600 h 21600"/>
                  </a:gdLst>
                  <a:rect l="T1" t="T2" r="T3" b="T4"/>
                  <a:pathLst>
                    <a:path w="21600" h="21600">
                      <a:moveTo>
                        <a:pt x="24" y="21600"/>
                      </a:moveTo>
                      <a:cubicBezTo>
                        <a:pt x="0" y="21464"/>
                        <a:pt x="0" y="21464"/>
                        <a:pt x="0" y="21464"/>
                      </a:cubicBezTo>
                      <a:cubicBezTo>
                        <a:pt x="0" y="21056"/>
                        <a:pt x="931" y="15758"/>
                        <a:pt x="2819" y="10460"/>
                      </a:cubicBezTo>
                      <a:cubicBezTo>
                        <a:pt x="4496" y="5705"/>
                        <a:pt x="7291" y="0"/>
                        <a:pt x="11029" y="0"/>
                      </a:cubicBezTo>
                      <a:cubicBezTo>
                        <a:pt x="11029" y="0"/>
                        <a:pt x="11029" y="0"/>
                        <a:pt x="11042" y="0"/>
                      </a:cubicBezTo>
                      <a:cubicBezTo>
                        <a:pt x="14780" y="0"/>
                        <a:pt x="17451" y="5841"/>
                        <a:pt x="19041" y="10732"/>
                      </a:cubicBezTo>
                      <a:cubicBezTo>
                        <a:pt x="20755" y="15962"/>
                        <a:pt x="21600" y="21328"/>
                        <a:pt x="21600" y="21396"/>
                      </a:cubicBezTo>
                      <a:cubicBezTo>
                        <a:pt x="21575" y="21532"/>
                        <a:pt x="21575" y="21532"/>
                        <a:pt x="21575" y="21532"/>
                      </a:cubicBezTo>
                      <a:cubicBezTo>
                        <a:pt x="21562" y="21464"/>
                        <a:pt x="20730" y="16166"/>
                        <a:pt x="19016" y="10867"/>
                      </a:cubicBezTo>
                      <a:cubicBezTo>
                        <a:pt x="17438" y="6045"/>
                        <a:pt x="14768" y="271"/>
                        <a:pt x="11042" y="271"/>
                      </a:cubicBezTo>
                      <a:cubicBezTo>
                        <a:pt x="11042" y="271"/>
                        <a:pt x="11029" y="271"/>
                        <a:pt x="11029" y="271"/>
                      </a:cubicBezTo>
                      <a:cubicBezTo>
                        <a:pt x="7315" y="271"/>
                        <a:pt x="4546" y="5841"/>
                        <a:pt x="2881" y="10528"/>
                      </a:cubicBezTo>
                      <a:cubicBezTo>
                        <a:pt x="1055" y="15622"/>
                        <a:pt x="74" y="20988"/>
                        <a:pt x="37" y="21464"/>
                      </a:cubicBezTo>
                      <a:cubicBezTo>
                        <a:pt x="37" y="21464"/>
                        <a:pt x="37" y="21464"/>
                        <a:pt x="37" y="21396"/>
                      </a:cubicBezTo>
                      <a:cubicBezTo>
                        <a:pt x="24" y="21464"/>
                        <a:pt x="24" y="21464"/>
                        <a:pt x="24" y="21464"/>
                      </a:cubicBezTo>
                      <a:lnTo>
                        <a:pt x="24" y="21600"/>
                      </a:lnTo>
                      <a:close/>
                    </a:path>
                  </a:pathLst>
                </a:custGeom>
                <a:solidFill>
                  <a:schemeClr val="accent2"/>
                </a:solidFill>
                <a:ln cmpd="sng" cap="flat">
                  <a:noFill/>
                  <a:prstDash val="solid"/>
                  <a:round/>
                </a:ln>
              </p:spPr>
            </p:sp>
          </p:grpSp>
        </p:grpSp>
      </p:grpSp>
      <p:sp>
        <p:nvSpPr>
          <p:cNvPr id="480" name="矩形"/>
          <p:cNvSpPr>
            <a:spLocks/>
          </p:cNvSpPr>
          <p:nvPr/>
        </p:nvSpPr>
        <p:spPr>
          <a:xfrm rot="0">
            <a:off x="1147516" y="1212756"/>
            <a:ext cx="7213067" cy="18630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2000" b="0" i="0" u="none" strike="noStrike" kern="0" cap="none" spc="0" baseline="0">
                <a:solidFill>
                  <a:schemeClr val="tx1"/>
                </a:solidFill>
                <a:latin typeface="Arial" pitchFamily="0" charset="0"/>
                <a:ea typeface="Arial" pitchFamily="0" charset="0"/>
                <a:cs typeface="Arial" pitchFamily="0" charset="0"/>
                <a:sym typeface="Arial" pitchFamily="0" charset="0"/>
              </a:rPr>
              <a:t>A smart waste management system that uses a machine learning model trained on Kaggle data to classify waste as recyclable or non-recyclable, integrated with a user-friendly HTML webpage for real-time image-based predictions.</a:t>
            </a:r>
            <a:endParaRPr lang="zh-CN" altLang="en-US" sz="2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74957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578" name="文本框"/>
          <p:cNvSpPr>
            <a:spLocks noGrp="1"/>
          </p:cNvSpPr>
          <p:nvPr>
            <p:ph type="title"/>
          </p:nvPr>
        </p:nvSpPr>
        <p:spPr>
          <a:xfrm rot="0">
            <a:off x="720000" y="460475"/>
            <a:ext cx="4306800" cy="590399"/>
          </a:xfrm>
          <a:prstGeom prst="rect"/>
          <a:noFill/>
          <a:ln w="12700" cmpd="sng" cap="flat">
            <a:noFill/>
            <a:prstDash val="solid"/>
            <a:round/>
          </a:ln>
        </p:spPr>
        <p:txBody>
          <a:bodyPr vert="horz" wrap="square" lIns="91425" tIns="91425" rIns="91425" bIns="91425" anchor="b" anchorCtr="0">
            <a:prstTxWarp prst="textNoShape"/>
          </a:bodyPr>
          <a:lstStyle/>
          <a:p>
            <a:pPr marL="0" indent="0" algn="l">
              <a:lnSpc>
                <a:spcPct val="100000"/>
              </a:lnSpc>
              <a:spcBef>
                <a:spcPts val="0"/>
              </a:spcBef>
              <a:spcAft>
                <a:spcPts val="0"/>
              </a:spcAft>
              <a:buNone/>
            </a:pPr>
            <a:br>
              <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br>
            <a:br>
              <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b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pic>
        <p:nvPicPr>
          <p:cNvPr id="579" name="图片"/>
          <p:cNvPicPr>
            <a:picLocks noChangeAspect="1"/>
          </p:cNvPicPr>
          <p:nvPr/>
        </p:nvPicPr>
        <p:blipFill>
          <a:blip r:embed="rId1" cstate="print"/>
          <a:srcRect l="25035" r="25035"/>
          <a:stretch>
            <a:fillRect/>
          </a:stretch>
        </p:blipFill>
        <p:spPr>
          <a:xfrm flipH="1" rot="0">
            <a:off x="6705600" y="684945"/>
            <a:ext cx="2293050" cy="3326100"/>
          </a:xfrm>
          <a:prstGeom prst="rect"/>
          <a:noFill/>
          <a:ln w="12700" cmpd="sng" cap="flat">
            <a:noFill/>
            <a:prstDash val="solid"/>
            <a:miter/>
          </a:ln>
        </p:spPr>
      </p:pic>
      <p:sp>
        <p:nvSpPr>
          <p:cNvPr id="580" name="矩形"/>
          <p:cNvSpPr>
            <a:spLocks/>
          </p:cNvSpPr>
          <p:nvPr/>
        </p:nvSpPr>
        <p:spPr>
          <a:xfrm rot="0">
            <a:off x="256862" y="106920"/>
            <a:ext cx="3508916"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00000"/>
                </a:solidFill>
                <a:latin typeface="Arial" pitchFamily="0" charset="0"/>
                <a:ea typeface="Arial" pitchFamily="0" charset="0"/>
                <a:cs typeface="Arial" pitchFamily="0" charset="0"/>
                <a:sym typeface="Arial" pitchFamily="0" charset="0"/>
              </a:rPr>
              <a:t>Proposed Solution:</a:t>
            </a:r>
            <a:br>
              <a:rPr lang="zh-CN" altLang="en-US" sz="2800" b="1" i="0" u="none" strike="noStrike" kern="0" cap="none" spc="0" baseline="0">
                <a:solidFill>
                  <a:srgbClr val="000000"/>
                </a:solidFill>
                <a:latin typeface="Arial" pitchFamily="0" charset="0"/>
                <a:ea typeface="Arial" pitchFamily="0" charset="0"/>
                <a:cs typeface="Arial" pitchFamily="0" charset="0"/>
                <a:sym typeface="Arial" pitchFamily="0" charset="0"/>
              </a:rPr>
            </a:br>
            <a:endParaRPr lang="zh-CN" altLang="en-US" sz="2800"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581" name="文本框"/>
          <p:cNvSpPr>
            <a:spLocks noGrp="1"/>
          </p:cNvSpPr>
          <p:nvPr>
            <p:ph type="body" idx="1"/>
          </p:nvPr>
        </p:nvSpPr>
        <p:spPr>
          <a:xfrm rot="0">
            <a:off x="146050" y="661513"/>
            <a:ext cx="6284487" cy="4553902"/>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SzPts val="1200"/>
              <a:buChar char="•"/>
            </a:pP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Use image classification</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to automatically detect and classify       waste as </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recyclable</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or </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non-recyclable</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l" eaLnBrk="0" fontAlgn="base" latinLnBrk="0" hangingPunct="0">
              <a:lnSpc>
                <a:spcPct val="150000"/>
              </a:lnSpc>
              <a:spcBef>
                <a:spcPts val="0"/>
              </a:spcBef>
              <a:spcAft>
                <a:spcPts val="0"/>
              </a:spcAft>
              <a:buSzPts val="1200"/>
              <a:buChar char="•"/>
            </a:pP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Train a machine learning model</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using a </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labeled</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dataset from Kaggle</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containing various</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waste categories.</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l" eaLnBrk="0" fontAlgn="base" latinLnBrk="0" hangingPunct="0">
              <a:lnSpc>
                <a:spcPct val="150000"/>
              </a:lnSpc>
              <a:spcBef>
                <a:spcPts val="0"/>
              </a:spcBef>
              <a:spcAft>
                <a:spcPts val="0"/>
              </a:spcAft>
              <a:buSzPts val="1200"/>
              <a:buChar char="•"/>
            </a:pP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Preprocess the dataset</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with resizing, normalization, and data splitting to improve model accuracy and reduce noise.</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l" eaLnBrk="0" fontAlgn="base" latinLnBrk="0" hangingPunct="0">
              <a:lnSpc>
                <a:spcPct val="150000"/>
              </a:lnSpc>
              <a:spcBef>
                <a:spcPts val="0"/>
              </a:spcBef>
              <a:spcAft>
                <a:spcPts val="0"/>
              </a:spcAft>
              <a:buSzPts val="1200"/>
              <a:buChar char="•"/>
            </a:pP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Develop a lightweight, user-friendly HTML web </a:t>
            </a:r>
            <a:endPar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l" eaLnBrk="0" fontAlgn="base" latinLnBrk="0" hangingPunct="0">
              <a:lnSpc>
                <a:spcPct val="150000"/>
              </a:lnSpc>
              <a:spcBef>
                <a:spcPts val="0"/>
              </a:spcBef>
              <a:spcAft>
                <a:spcPts val="0"/>
              </a:spcAft>
              <a:buNone/>
            </a:pP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a:t>
            </a:r>
            <a:r>
              <a:rPr lang="en-US" altLang="zh-CN" sz="1600" b="1"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interface</a:t>
            </a: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where users can:</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285750" indent="-285750" algn="just" eaLnBrk="0" fontAlgn="base" hangingPunct="0">
              <a:lnSpc>
                <a:spcPct val="150000"/>
              </a:lnSpc>
              <a:spcBef>
                <a:spcPts val="0"/>
              </a:spcBef>
              <a:spcAft>
                <a:spcPts val="0"/>
              </a:spcAft>
              <a:buSzPts val="1200"/>
              <a:buFont typeface="Wingdings" pitchFamily="2" charset="2"/>
              <a:buChar char="v"/>
            </a:pP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Upload images of waste</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285750" indent="-285750" algn="just" eaLnBrk="0" fontAlgn="base" hangingPunct="0">
              <a:lnSpc>
                <a:spcPct val="150000"/>
              </a:lnSpc>
              <a:spcBef>
                <a:spcPts val="0"/>
              </a:spcBef>
              <a:spcAft>
                <a:spcPts val="0"/>
              </a:spcAft>
              <a:buSzPts val="1200"/>
              <a:buFont typeface="Wingdings" pitchFamily="2" charset="2"/>
              <a:buChar char="v"/>
            </a:pP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Get instant classification results </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just" eaLnBrk="0" fontAlgn="base" hangingPunct="0">
              <a:lnSpc>
                <a:spcPct val="150000"/>
              </a:lnSpc>
              <a:spcBef>
                <a:spcPts val="0"/>
              </a:spcBef>
              <a:spcAft>
                <a:spcPts val="0"/>
              </a:spcAft>
              <a:buNone/>
            </a:pPr>
            <a:r>
              <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rPr>
              <a:t>   (Recyclable / Non-Recyclable)</a:t>
            </a:r>
            <a:endParaRPr lang="en-US" altLang="zh-CN" sz="16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285750" indent="-285750" algn="just" eaLnBrk="0" fontAlgn="base" latinLnBrk="0" hangingPunct="0">
              <a:lnSpc>
                <a:spcPct val="100000"/>
              </a:lnSpc>
              <a:spcBef>
                <a:spcPts val="0"/>
              </a:spcBef>
              <a:spcAft>
                <a:spcPts val="0"/>
              </a:spcAft>
              <a:buSzPts val="1200"/>
              <a:buFont typeface="Wingdings" pitchFamily="2" charset="2"/>
              <a:buChar char="v"/>
            </a:pPr>
            <a:endParaRPr lang="en-US" altLang="zh-CN" sz="18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0" cap="none" spc="0" baseline="0">
              <a:solidFill>
                <a:schemeClr val="tx1"/>
              </a:solidFill>
              <a:latin typeface="Arial" pitchFamily="0" charset="0"/>
              <a:ea typeface="Albert Sans" pitchFamily="0" charset="0"/>
              <a:cs typeface="Albert Sans" pitchFamily="0" charset="0"/>
              <a:sym typeface="Albert Sans" pitchFamily="0" charset="0"/>
            </a:endParaRPr>
          </a:p>
        </p:txBody>
      </p:sp>
    </p:spTree>
    <p:extLst>
      <p:ext uri="{BB962C8B-B14F-4D97-AF65-F5344CB8AC3E}">
        <p14:creationId xmlns:p14="http://schemas.microsoft.com/office/powerpoint/2010/main" val="747780794"/>
      </p:ext>
    </p:extLst>
  </p:cSld>
  <p:clrMapOvr>
    <a:masterClrMapping/>
  </p:clrMapOvr>
</p:sld>
</file>

<file path=ppt/slides/slide6.xml><?xml version="1.0" encoding="UTF-8" standalone="yes"?>
<p:sld xmlns:p="http://schemas.openxmlformats.org/presentationml/2006/main" xmlns:r="http://schemas.openxmlformats.org/officeDocument/2006/relationships" xmlns:a="http://schemas.openxmlformats.org/drawingml/2006/main"><p:cSld><p:bg><p:bgPr><a:solidFill><a:srgbClr val="DCEBBA"/></a:solidFill></p:bgPr></p:bg><p:spTree><p:nvGrpSpPr><p:cNvPr id="1" name=""/><p:cNvGrpSpPr/><p:nvPr/></p:nvGrpSpPr><p:grpSpPr><a:xfrm><a:off x="0" y="0"/><a:ext cx="0" cy="0"/><a:chOff x="0" y="0"/><a:chExt cx="0" cy="0"/></a:xfrm></p:grpSpPr><p:sp><p:nvSpPr><p:cNvPr id="645" name="文本框"/><p:cNvSpPr><a:spLocks noGrp="1"/></p:cNvSpPr><p:nvPr><p:ph type="title"/></p:nvPr></p:nvSpPr><p:spPr><a:xfrm rot="0"><a:off x="720000" y="445025"/><a:ext cx="7703999" cy="572700"/></a:xfrm><a:prstGeom prst="rect"/><a:noFill/><a:ln w="12700" cmpd="sng" cap="flat"><a:noFill/><a:prstDash val="solid"/><a:round/></a:ln></p:spPr><p:txBody><a:bodyPr vert="horz" wrap="square" lIns="91425" tIns="91425" rIns="91425" bIns="91425" anchor="t" anchorCtr="0"><a:prstTxWarp prst="textNoShape"/></a:bodyPr><a:lstStyle/><a:p><a:pPr marL="0" indent="0" algn="ctr"><a:lnSpc><a:spcPct val="100000"/></a:lnSpc><a:spcBef><a:spcPts val="0"/></a:spcBef><a:spcAft><a:spcPts val="0"/></a:spcAft><a:buNone/></a:pPr><a:r><a:rPr lang="en-US" altLang="zh-CN" sz="2800" b="0" i="0" u="none" strike="noStrike" kern="0" cap="none" spc="0" baseline="0"><a:solidFill><a:srgbClr val="000000"/></a:solidFill><a:latin typeface="Arial" pitchFamily="0" charset="0"/><a:ea typeface="Arial" pitchFamily="0" charset="0"/><a:cs typeface="Lucida Sans"/></a:rPr><a:t>Target Users:Who will benefit from this?</a:t></a:r><a:endParaRPr lang="zh-CN" altLang="en-US" sz="2800" b="0" i="0" u="none" strike="noStrike" kern="0" cap="none" spc="0" baseline="0"><a:solidFill><a:srgbClr val="000000"/></a:solidFill><a:latin typeface="Arial" pitchFamily="0" charset="0"/><a:ea typeface="Arial" pitchFamily="0" charset="0"/><a:cs typeface="Lucida Sans"/></a:endParaRPr></a:p></p:txBody></p:sp><p:sp><p:nvSpPr><p:cNvPr id="646" name="文本框"/><p:cNvSpPr><a:spLocks noGrp="1"/></p:cNvSpPr><p:nvPr><p:ph type="subTitle" idx="3"/></p:nvPr></p:nvSpPr><p:spPr><a:xfrm rot="0"><a:off x="1373679" y="2583500"/><a:ext cx="3111299" cy="1635600"/></a:xfrm><a:prstGeom prst="rect"/><a:noFill/><a:ln w="12700" cmpd="sng" cap="flat"><a:noFill/><a:prstDash val="solid"/><a:round/></a:ln></p:spPr><p:txBody><a:bodyPr vert="horz" wrap="square" lIns="91425" tIns="91425" rIns="91425" bIns="91425" anchor="t" anchorCtr="0"><a:prstTxWarp prst="textNoShape"/></a:bodyPr><a:lstStyle/><a:p><a:pPr marL="0" indent="0" algn="ctr"><a:lnSpc><a:spcPct val="100000"/></a:lnSpc><a:spcBef><a:spcPts val="0"/></a:spcBef><a:spcAft><a:spcPts val="0"/></a:spcAft><a:buNone/></a:pPr><a:r><a:rPr lang="en-US" altLang="zh-CN"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rPr><a:t>For deploying smart waste bins and automating waste sorting processes at collection points</a:t></a:r><a:endParaRPr lang="zh-CN" altLang="en-US"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endParaRPr></a:p></p:txBody></p:sp><p:sp><p:nvSpPr><p:cNvPr id="647" name="文本框"/><p:cNvSpPr><a:spLocks noGrp="1"/></p:cNvSpPr><p:nvPr><p:ph type="subTitle" idx="1"/></p:nvPr></p:nvSpPr><p:spPr><a:xfrm rot="0"><a:off x="1373679" y="2151975"/><a:ext cx="3111299" cy="420600"/></a:xfrm><a:prstGeom prst="rect"/><a:noFill/><a:ln w="12700" cmpd="sng" cap="flat"><a:noFill/><a:prstDash val="solid"/><a:round/></a:ln></p:spPr><p:txBody><a:bodyPr vert="horz" wrap="square" lIns="91425" tIns="91425" rIns="91425" bIns="91425" anchor="b" anchorCtr="0"><a:prstTxWarp prst="textNoShape"/></a:bodyPr><a:lstStyle/><a:p><a:pPr marL="0" indent="0" algn="ctr"><a:lnSpc><a:spcPct val="100000"/></a:lnSpc><a:spcBef><a:spcPts val="0"/></a:spcBef><a:spcAft><a:spcPts val="0"/></a:spcAft><a:buNone/></a:pPr><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&#55356;&#57305;️ </a:t></a:r><a:r><a:rPr lang="en-US" altLang="zh-CN" sz="1800" b="1"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Municipal Corporations &amp; Smart Cities</a:t></a:r><a:endP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endParaRPr></a:p></p:txBody></p:sp><p:sp><p:nvSpPr><p:cNvPr id="648" name="文本框"/><p:cNvSpPr><a:spLocks noGrp="1"/></p:cNvSpPr><p:nvPr><p:ph type="subTitle" idx="2"/></p:nvPr></p:nvSpPr><p:spPr><a:xfrm rot="0"><a:off x="4659021" y="2151975"/><a:ext cx="3111299" cy="420600"/></a:xfrm><a:prstGeom prst="rect"/><a:noFill/><a:ln w="12700" cmpd="sng" cap="flat"><a:noFill/><a:prstDash val="solid"/><a:round/></a:ln></p:spPr><p:txBody><a:bodyPr vert="horz" wrap="square" lIns="91425" tIns="91425" rIns="91425" bIns="91425" anchor="b" anchorCtr="0"><a:prstTxWarp prst="textNoShape"/></a:bodyPr><a:lstStyle/><a:p><a:pPr marL="0" indent="0" algn="ctr"><a:lnSpc><a:spcPct val="100000"/></a:lnSpc><a:spcBef><a:spcPts val="0"/></a:spcBef><a:spcAft><a:spcPts val="0"/></a:spcAft><a:buNone/></a:pPr><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&#55358;&#56828; </a:t></a:r><a:r><a:rPr lang="en-US" altLang="zh-CN" sz="1800" b="1"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Cleanliness Workers &amp; Waste Collectors</a:t></a:r><a:endP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endParaRPr></a:p></p:txBody></p:sp><p:sp><p:nvSpPr><p:cNvPr id="649" name="文本框"/><p:cNvSpPr><a:spLocks noGrp="1"/></p:cNvSpPr><p:nvPr><p:ph type="subTitle" idx="4"/></p:nvPr></p:nvSpPr><p:spPr><a:xfrm rot="0"><a:off x="4659021" y="2583500"/><a:ext cx="3111299" cy="1635600"/></a:xfrm><a:prstGeom prst="rect"/><a:noFill/><a:ln w="12700" cmpd="sng" cap="flat"><a:noFill/><a:prstDash val="solid"/><a:round/></a:ln></p:spPr><p:txBody><a:bodyPr vert="horz" wrap="square" lIns="91425" tIns="91425" rIns="91425" bIns="91425" anchor="t" anchorCtr="0"><a:prstTxWarp prst="textNoShape"/></a:bodyPr><a:lstStyle/><a:p><a:pPr marL="0" indent="0" algn="ctr"><a:lnSpc><a:spcPct val="100000"/></a:lnSpc><a:spcBef><a:spcPts val="0"/></a:spcBef><a:spcAft><a:spcPts val="0"/></a:spcAft><a:buNone/></a:pPr><a:r><a:rPr lang="en-US" altLang="zh-CN"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rPr><a:t>Can use the system to </a:t></a:r><a:r><a:rPr lang="en-US" altLang="zh-CN" sz="1800" b="1" i="0" u="none" strike="noStrike" kern="0" cap="none" spc="0" baseline="0"><a:solidFill><a:srgbClr val="000000"/></a:solidFill><a:latin typeface="Albert Sans" pitchFamily="0" charset="0"/><a:ea typeface="Albert Sans" pitchFamily="0" charset="0"/><a:cs typeface="Albert Sans" pitchFamily="0" charset="0"/><a:sym typeface="Albert Sans" pitchFamily="0" charset="0"/></a:rPr><a:t>reduce manual effort</a:t></a:r><a:r><a:rPr lang="en-US" altLang="zh-CN"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rPr><a:t> in classifying waste and improve their safety</a:t></a:r><a:endParaRPr lang="zh-CN" altLang="en-US"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endParaRPr></a:p></p:txBody></p:sp><p:sp><p:nvSpPr><p:cNvPr id="650" name="曲线"/><p:cNvSpPr><a:spLocks/></p:cNvSpPr><p:nvPr/></p:nvSpPr><p:spPr><a:xfrm rot="0"><a:off x="6018117" y="1281976"/><a:ext cx="393106" cy="385419"/></a:xfrm><a:custGeom><a:gdLst><a:gd name="T1" fmla="*/ 0 w 21600"/><a:gd name="T2" fmla="*/ 0 h 21600"/><a:gd name="T3" fmla="*/ 21600 w 21600"/><a:gd name="T4" fmla="*/ 21600 h 21600"/></a:gdLst><a:rect l="T1" t="T2" r="T3" b="T4"/><a:pathLst><a:path w="21600" h="21600"><a:moveTo><a:pt x="20884" y="14010"/></a:moveTo><a:cubicBezTo><a:pt x="20884" y="13864"/><a:pt x="20884" y="13572"/><a:pt x="20884" y="13572"/></a:cubicBezTo><a:cubicBezTo><a:pt x="21170" y="12697"/><a:pt x="21313" y="11675"/><a:pt x="21313" y="10799"/></a:cubicBezTo><a:cubicBezTo><a:pt x="21313" y="7881"/><a:pt x="20169" y="5108"/><a:pt x="18166" y="3064"/></a:cubicBezTo><a:cubicBezTo><a:pt x="17880" y="2918"/><a:pt x="17594" y="2627"/><a:pt x="17308" y="2335"/></a:cubicBezTo><a:cubicBezTo><a:pt x="17308" y="2335"/><a:pt x="17308" y="2335"/><a:pt x="17308" y="2335"/></a:cubicBezTo><a:cubicBezTo><a:pt x="15449" y="875"/><a:pt x="13160" y="0"/><a:pt x="10728" y="0"/></a:cubicBezTo><a:cubicBezTo><a:pt x="7867" y="0"/><a:pt x="5149" y="1167"/><a:pt x="3147" y="3210"/></a:cubicBezTo><a:cubicBezTo><a:pt x="2145" y="4232"/><a:pt x="1430" y="5399"/><a:pt x="858" y="6567"/></a:cubicBezTo><a:cubicBezTo><a:pt x="286" y="8027"/><a:pt x="0" y="9340"/><a:pt x="0" y="10799"/></a:cubicBezTo><a:cubicBezTo><a:pt x="0" y="13572"/><a:pt x="1144" y="16200"/><a:pt x="3003" y="18243"/></a:cubicBezTo><a:cubicBezTo><a:pt x="4005" y="19264"/><a:pt x="5006" y="19994"/><a:pt x="6150" y="20578"/></a:cubicBezTo><a:cubicBezTo><a:pt x="7438" y="21162"/><a:pt x="8725" y="21454"/><a:pt x="10013" y="21600"/></a:cubicBezTo><a:cubicBezTo><a:pt x="10156" y="21600"/><a:pt x="10299" y="21600"/><a:pt x="10442" y="21600"/></a:cubicBezTo><a:cubicBezTo><a:pt x="11872" y="21600"/><a:pt x="13589" y="21308"/><a:pt x="14876" y="20724"/></a:cubicBezTo><a:cubicBezTo><a:pt x="15449" y="21308"/><a:pt x="15449" y="21308"/><a:pt x="15449" y="21308"/></a:cubicBezTo><a:cubicBezTo><a:pt x="15592" y="21454"/><a:pt x="16021" y="21600"/><a:pt x="16307" y="21600"/></a:cubicBezTo><a:cubicBezTo><a:pt x="16307" y="21600"/><a:pt x="16307" y="21600"/><a:pt x="16307" y="21600"/></a:cubicBezTo><a:cubicBezTo><a:pt x="16736" y="21600"/><a:pt x="17022" y="21454"/><a:pt x="17165" y="21308"/></a:cubicBezTo><a:cubicBezTo><a:pt x="20455" y="17805"/><a:pt x="20455" y="17805"/><a:pt x="20455" y="17805"/></a:cubicBezTo><a:cubicBezTo><a:pt x="20455" y="17805"/><a:pt x="20455" y="17805"/><a:pt x="20455" y="17805"/></a:cubicBezTo><a:cubicBezTo><a:pt x="21600" y="16491"/><a:pt x="21456" y="15032"/><a:pt x="20884" y="14010"/></a:cubicBezTo></a:path><a:path w="21600" h="21600"><a:moveTo><a:pt x="19025" y="6421"/></a:moveTo><a:cubicBezTo><a:pt x="13875" y="6421"/><a:pt x="13875" y="6421"/><a:pt x="13875" y="6421"/></a:cubicBezTo><a:cubicBezTo><a:pt x="13017" y="6421"/><a:pt x="12301" y="5691"/><a:pt x="12445" y="4816"/></a:cubicBezTo><a:cubicBezTo><a:pt x="12445" y="4086"/><a:pt x="13017" y="3502"/><a:pt x="13732" y="3502"/></a:cubicBezTo><a:cubicBezTo><a:pt x="16736" y="3502"/><a:pt x="16736" y="3502"/><a:pt x="16736" y="3502"/></a:cubicBezTo><a:cubicBezTo><a:pt x="16879" y="3648"/><a:pt x="17165" y="3794"/><a:pt x="17308" y="4086"/></a:cubicBezTo><a:cubicBezTo><a:pt x="18023" y="4670"/><a:pt x="18596" y="5545"/><a:pt x="19025" y="6421"/></a:cubicBezTo></a:path><a:path w="21600" h="21600"><a:moveTo><a:pt x="4005" y="4086"/></a:moveTo><a:cubicBezTo><a:pt x="4577" y="3502"/><a:pt x="5292" y="2918"/><a:pt x="5864" y="2481"/></a:cubicBezTo><a:cubicBezTo><a:pt x="6580" y="2772"/><a:pt x="7009" y="3210"/><a:pt x="7009" y="3940"/></a:cubicBezTo><a:cubicBezTo><a:pt x="7009" y="4670"/><a:pt x="6294" y="5399"/><a:pt x="5578" y="5399"/></a:cubicBezTo><a:cubicBezTo><a:pt x="3003" y="5399"/><a:pt x="3003" y="5399"/><a:pt x="3003" y="5399"/></a:cubicBezTo><a:cubicBezTo><a:pt x="3290" y="4816"/><a:pt x="3576" y="4524"/><a:pt x="4005" y="4086"/></a:cubicBezTo></a:path><a:path w="21600" h="21600"><a:moveTo><a:pt x="1287" y="10508"/></a:moveTo><a:cubicBezTo><a:pt x="7724" y="10508"/><a:pt x="7724" y="10508"/><a:pt x="7724" y="10508"/></a:cubicBezTo><a:cubicBezTo><a:pt x="8582" y="10508"/><a:pt x="9298" y="11091"/><a:pt x="9298" y="11967"/></a:cubicBezTo><a:cubicBezTo><a:pt x="9298" y="12843"/><a:pt x="8582" y="13427"/><a:pt x="7724" y="13427"/></a:cubicBezTo><a:cubicBezTo><a:pt x="7009" y="13427"/><a:pt x="7009" y="13427"/><a:pt x="7009" y="13427"/></a:cubicBezTo><a:cubicBezTo><a:pt x="6437" y="13427"/><a:pt x="6007" y="14010"/><a:pt x="6007" y="14594"/></a:cubicBezTo><a:cubicBezTo><a:pt x="6007" y="15324"/><a:pt x="5292" y="16054"/><a:pt x="4434" y="16054"/></a:cubicBezTo><a:cubicBezTo><a:pt x="2860" y="16054"/><a:pt x="2860" y="16054"/><a:pt x="2860" y="16054"/></a:cubicBezTo><a:cubicBezTo><a:pt x="1859" y="14448"/><a:pt x="1287" y="12697"/><a:pt x="1287" y="10799"/></a:cubicBezTo><a:cubicBezTo><a:pt x="1287" y="10654"/><a:pt x="1287" y="10508"/><a:pt x="1287" y="10508"/></a:cubicBezTo></a:path><a:path w="21600" h="21600"><a:moveTo><a:pt x="10013" y="20286"/></a:moveTo><a:cubicBezTo><a:pt x="7724" y="20140"/><a:pt x="5578" y="19118"/><a:pt x="3862" y="17367"/></a:cubicBezTo><a:cubicBezTo><a:pt x="3862" y="17367"/><a:pt x="3862" y="17367"/><a:pt x="3862" y="17367"/></a:cubicBezTo><a:cubicBezTo><a:pt x="4434" y="17367"/><a:pt x="4434" y="17367"/><a:pt x="4434" y="17367"/></a:cubicBezTo><a:cubicBezTo><a:pt x="5864" y="17367"/><a:pt x="7152" y="16200"/><a:pt x="7152" y="14740"/></a:cubicBezTo><a:cubicBezTo><a:pt x="7724" y="14740"/><a:pt x="7724" y="14740"/><a:pt x="7724" y="14740"/></a:cubicBezTo><a:cubicBezTo><a:pt x="9298" y="14740"/><a:pt x="10442" y="13572"/><a:pt x="10442" y="11967"/></a:cubicBezTo><a:cubicBezTo><a:pt x="10585" y="10508"/><a:pt x="9298" y="9194"/><a:pt x="7724" y="9194"/></a:cubicBezTo><a:cubicBezTo><a:pt x="1430" y="9194"/><a:pt x="1430" y="9194"/><a:pt x="1430" y="9194"/></a:cubicBezTo><a:cubicBezTo><a:pt x="1573" y="8464"/><a:pt x="1716" y="7735"/><a:pt x="2002" y="7151"/></a:cubicBezTo><a:cubicBezTo><a:pt x="2145" y="7005"/><a:pt x="2145" y="6713"/><a:pt x="2288" y="6567"/></a:cubicBezTo><a:cubicBezTo><a:pt x="5578" y="6567"/><a:pt x="5578" y="6567"/><a:pt x="5578" y="6567"/></a:cubicBezTo><a:cubicBezTo><a:pt x="7009" y="6567"/><a:pt x="8153" y="5399"/><a:pt x="8153" y="3940"/></a:cubicBezTo><a:cubicBezTo><a:pt x="8153" y="3064"/><a:pt x="7867" y="2335"/><a:pt x="7295" y="1897"/></a:cubicBezTo><a:cubicBezTo><a:pt x="8296" y="1459"/><a:pt x="9441" y="1167"/><a:pt x="10728" y="1167"/></a:cubicBezTo><a:cubicBezTo><a:pt x="12158" y="1167"/><a:pt x="13589" y="1605"/><a:pt x="14876" y="2189"/></a:cubicBezTo><a:cubicBezTo><a:pt x="13875" y="2189"/><a:pt x="13875" y="2189"/><a:pt x="13875" y="2189"/></a:cubicBezTo><a:cubicBezTo><a:pt x="12445" y="2189"/><a:pt x="11300" y="3210"/><a:pt x="11157" y="4524"/></a:cubicBezTo><a:cubicBezTo><a:pt x="10871" y="6275"/><a:pt x="12158" y="7735"/><a:pt x="13732" y="7735"/></a:cubicBezTo><a:cubicBezTo><a:pt x="19454" y="7735"/><a:pt x="19454" y="7735"/><a:pt x="19454" y="7735"/></a:cubicBezTo><a:cubicBezTo><a:pt x="19883" y="8756"/><a:pt x="20026" y="9778"/><a:pt x="20026" y="10799"/></a:cubicBezTo><a:cubicBezTo><a:pt x="20026" y="11529"/><a:pt x="19883" y="12259"/><a:pt x="19740" y="12989"/></a:cubicBezTo><a:cubicBezTo><a:pt x="18739" y="12259"/><a:pt x="17451" y="12259"/><a:pt x="16307" y="12989"/></a:cubicBezTo><a:cubicBezTo><a:pt x="14876" y="11967"/><a:pt x="13303" y="12405"/><a:pt x="12301" y="13281"/></a:cubicBezTo><a:cubicBezTo><a:pt x="11300" y="14448"/><a:pt x="10871" y="16200"/><a:pt x="12158" y="17805"/></a:cubicBezTo><a:cubicBezTo><a:pt x="12158" y="17805"/><a:pt x="12158" y="17805"/><a:pt x="12158" y="17805"/></a:cubicBezTo><a:cubicBezTo><a:pt x="12301" y="17805"/><a:pt x="12874" y="18535"/><a:pt x="13732" y="19410"/></a:cubicBezTo><a:cubicBezTo><a:pt x="14018" y="19702"/><a:pt x="14018" y="19702"/><a:pt x="14018" y="19702"/></a:cubicBezTo><a:cubicBezTo><a:pt x="12731" y="20140"/><a:pt x="11157" y="20432"/><a:pt x="10013" y="20286"/></a:cubicBezTo></a:path><a:path w="21600" h="21600"><a:moveTo><a:pt x="19454" y="16929"/></a:moveTo><a:cubicBezTo><a:pt x="17308" y="19264"/><a:pt x="17308" y="19264"/><a:pt x="17308" y="19264"/></a:cubicBezTo><a:cubicBezTo><a:pt x="16307" y="20286"/><a:pt x="16307" y="20286"/><a:pt x="16307" y="20286"/></a:cubicBezTo><a:cubicBezTo><a:pt x="15592" y="19556"/><a:pt x="13589" y="17367"/><a:pt x="13160" y="16929"/></a:cubicBezTo><a:cubicBezTo><a:pt x="12588" y="16200"/><a:pt x="12301" y="15178"/><a:pt x="13160" y="14156"/></a:cubicBezTo><a:cubicBezTo><a:pt x="13875" y="13718"/><a:pt x="14876" y="13281"/><a:pt x="15878" y="14302"/></a:cubicBezTo><a:cubicBezTo><a:pt x="16164" y="14594"/><a:pt x="16593" y="14594"/><a:pt x="16736" y="14302"/></a:cubicBezTo><a:cubicBezTo><a:pt x="17165" y="13864"/><a:pt x="17594" y="13718"/><a:pt x="18166" y="13718"/></a:cubicBezTo><a:cubicBezTo><a:pt x="18596" y="13718"/><a:pt x="19025" y="13864"/><a:pt x="19454" y="14156"/></a:cubicBezTo><a:cubicBezTo><a:pt x="20026" y="14740"/><a:pt x="20455" y="15908"/><a:pt x="19454" y="16929"/></a:cubicBezTo><a:close/></a:path></a:pathLst></a:custGeom><a:solidFill><a:srgbClr val="092A04"/></a:solidFill><a:ln cmpd="sng" cap="flat"><a:noFill/><a:prstDash val="solid"/><a:round/></a:ln></p:spPr></p:sp><p:grpSp><p:nvGrpSpPr><p:cNvPr id="655" name="组合"/><p:cNvGrpSpPr><a:grpSpLocks/></p:cNvGrpSpPr><p:nvPr/></p:nvGrpSpPr><p:grpSpPr><a:xfrm><a:off x="2638327" y="1120561"/><a:ext cx="388713" cy="385418"/><a:chOff x="2638327" y="1120561"/><a:chExt cx="388713" cy="385418"/></a:xfrm></p:grpSpPr><p:sp><p:nvSpPr><p:cNvPr id="651" name="曲线"/><p:cNvSpPr><a:spLocks/></p:cNvSpPr><p:nvPr/></p:nvSpPr><p:spPr><a:xfrm rot="0"><a:off x="2638327" y="1172170"/><a:ext cx="388713" cy="333809"/></a:xfrm><a:custGeom><a:gdLst><a:gd name="T1" fmla="*/ 0 w 21600"/><a:gd name="T2" fmla="*/ 0 h 21600"/><a:gd name="T3" fmla="*/ 21600 w 21600"/><a:gd name="T4" fmla="*/ 21600 h 21600"/></a:gdLst><a:rect l="T1" t="T2" r="T3" b="T4"/><a:pathLst><a:path w="21600" h="21600"><a:moveTo><a:pt x="21165" y="7593"/></a:moveTo><a:cubicBezTo><a:pt x="21020" y="7425"/><a:pt x="20730" y="7593"/><a:pt x="20585" y="7762"/></a:cubicBezTo><a:cubicBezTo><a:pt x="16526" y="12149"/><a:pt x="16526" y="12149"/><a:pt x="16526" y="12149"/></a:cubicBezTo><a:cubicBezTo><a:pt x="16526" y="8268"/><a:pt x="16526" y="8268"/><a:pt x="16526" y="8268"/></a:cubicBezTo><a:cubicBezTo><a:pt x="16526" y="7931"/><a:pt x="16381" y="7593"/><a:pt x="16091" y="7593"/></a:cubicBezTo><a:cubicBezTo><a:pt x="15946" y="7425"/><a:pt x="15656" y="7425"/><a:pt x="15511" y="7762"/></a:cubicBezTo><a:cubicBezTo><a:pt x="12902" y="10462"/><a:pt x="12902" y="10462"/><a:pt x="12902" y="10462"/></a:cubicBezTo><a:cubicBezTo><a:pt x="12467" y="8774"/><a:pt x="12177" y="7087"/><a:pt x="12177" y="5231"/></a:cubicBezTo><a:cubicBezTo><a:pt x="12177" y="4556"/><a:pt x="12177" y="4556"/><a:pt x="12177" y="4556"/></a:cubicBezTo><a:cubicBezTo><a:pt x="13046" y="4556"/><a:pt x="13046" y="4556"/><a:pt x="13046" y="4556"/></a:cubicBezTo><a:cubicBezTo><a:pt x="13481" y="4556"/><a:pt x="13771" y="4218"/><a:pt x="13771" y="3712"/></a:cubicBezTo><a:cubicBezTo><a:pt x="13771" y="3375"/><a:pt x="13481" y="3037"/><a:pt x="13046" y="3037"/></a:cubicBezTo><a:cubicBezTo><a:pt x="8697" y="3037"/><a:pt x="8697" y="3037"/><a:pt x="8697" y="3037"/></a:cubicBezTo><a:cubicBezTo><a:pt x="8697" y="2193"/><a:pt x="8697" y="2193"/><a:pt x="8697" y="2193"/></a:cubicBezTo><a:cubicBezTo><a:pt x="8697" y="1856"/><a:pt x="8987" y="1518"/><a:pt x="9277" y="1518"/></a:cubicBezTo><a:cubicBezTo><a:pt x="15801" y="1518"/><a:pt x="15801" y="1518"/><a:pt x="15801" y="1518"/></a:cubicBezTo><a:cubicBezTo><a:pt x="16236" y="1518"/><a:pt x="16381" y="1181"/><a:pt x="16381" y="674"/></a:cubicBezTo><a:cubicBezTo><a:pt x="16381" y="337"/><a:pt x="16236" y="0"/><a:pt x="15801" y="0"/></a:cubicBezTo><a:cubicBezTo><a:pt x="9277" y="0"/><a:pt x="9277" y="0"/><a:pt x="9277" y="0"/></a:cubicBezTo><a:cubicBezTo><a:pt x="8263" y="0"/><a:pt x="7538" y="1012"/><a:pt x="7538" y="2193"/></a:cubicBezTo><a:cubicBezTo><a:pt x="7538" y="3037"/><a:pt x="7538" y="3037"/><a:pt x="7538" y="3037"/></a:cubicBezTo><a:cubicBezTo><a:pt x="1594" y="3037"/><a:pt x="1594" y="3037"/><a:pt x="1594" y="3037"/></a:cubicBezTo><a:cubicBezTo><a:pt x="1304" y="3037"/><a:pt x="1014" y="3375"/><a:pt x="1014" y="3712"/></a:cubicBezTo><a:cubicBezTo><a:pt x="1014" y="4218"/><a:pt x="1304" y="4556"/><a:pt x="1594" y="4556"/></a:cubicBezTo><a:cubicBezTo><a:pt x="2319" y="4556"/><a:pt x="2319" y="4556"/><a:pt x="2319" y="4556"/></a:cubicBezTo><a:cubicBezTo><a:pt x="2319" y="5400"/><a:pt x="2319" y="5400"/><a:pt x="2319" y="5400"/></a:cubicBezTo><a:cubicBezTo><a:pt x="2319" y="7593"/><a:pt x="2029" y="9618"/><a:pt x="1304" y="11643"/></a:cubicBezTo><a:cubicBezTo><a:pt x="1159" y="11981"/><a:pt x="1159" y="11981"/><a:pt x="1159" y="11981"/></a:cubicBezTo><a:cubicBezTo><a:pt x="434" y="14175"/><a:pt x="0" y="16368"/><a:pt x="0" y="18731"/></a:cubicBezTo><a:cubicBezTo><a:pt x="0" y="20925"/><a:pt x="0" y="20925"/><a:pt x="0" y="20925"/></a:cubicBezTo><a:cubicBezTo><a:pt x="0" y="21262"/><a:pt x="289" y="21600"/><a:pt x="724" y="21600"/></a:cubicBezTo><a:cubicBezTo><a:pt x="21020" y="21600"/><a:pt x="21020" y="21600"/><a:pt x="21020" y="21600"/></a:cubicBezTo><a:cubicBezTo><a:pt x="21310" y="21600"/><a:pt x="21600" y="21262"/><a:pt x="21600" y="20925"/></a:cubicBezTo><a:cubicBezTo><a:pt x="21600" y="8268"/><a:pt x="21600" y="8268"/><a:pt x="21600" y="8268"/></a:cubicBezTo><a:cubicBezTo><a:pt x="21600" y="7931"/><a:pt x="21455" y="7762"/><a:pt x="21165" y="7593"/></a:cubicBezTo></a:path><a:path w="21600" h="21600"><a:moveTo><a:pt x="20295" y="13162"/></a:moveTo><a:cubicBezTo><a:pt x="17540" y="13162"/><a:pt x="17540" y="13162"/><a:pt x="17540" y="13162"/></a:cubicBezTo><a:cubicBezTo><a:pt x="20295" y="9956"/><a:pt x="20295" y="9956"/><a:pt x="20295" y="9956"/></a:cubicBezTo><a:lnTo><a:pt x="20295" y="13162"/></a:lnTo></a:path><a:path w="21600" h="21600"><a:moveTo><a:pt x="15366" y="13162"/></a:moveTo><a:cubicBezTo><a:pt x="13771" y="13162"/><a:pt x="13771" y="13162"/><a:pt x="13771" y="13162"/></a:cubicBezTo><a:cubicBezTo><a:pt x="13771" y="12656"/><a:pt x="13626" y="12318"/><a:pt x="13481" y="11981"/></a:cubicBezTo><a:cubicBezTo><a:pt x="15366" y="9956"/><a:pt x="15366" y="9956"/><a:pt x="15366" y="9956"/></a:cubicBezTo><a:cubicBezTo><a:pt x="15366" y="13162"/><a:pt x="15366" y="13162"/><a:pt x="15366" y="13162"/></a:cubicBezTo></a:path><a:path w="21600" h="21600"><a:moveTo><a:pt x="1304" y="18731"/></a:moveTo><a:cubicBezTo><a:pt x="1304" y="16537"/><a:pt x="1594" y="14512"/><a:pt x="2319" y="12487"/></a:cubicBezTo><a:cubicBezTo><a:pt x="2464" y="12149"/><a:pt x="2464" y="12149"/><a:pt x="2464" y="12149"/></a:cubicBezTo><a:cubicBezTo><a:pt x="3189" y="9956"/><a:pt x="3624" y="7762"/><a:pt x="3624" y="5400"/></a:cubicBezTo><a:cubicBezTo><a:pt x="3624" y="4556"/><a:pt x="3624" y="4556"/><a:pt x="3624" y="4556"/></a:cubicBezTo><a:cubicBezTo><a:pt x="10872" y="4556"/><a:pt x="10872" y="4556"/><a:pt x="10872" y="4556"/></a:cubicBezTo><a:cubicBezTo><a:pt x="10872" y="5231"/><a:pt x="10872" y="5231"/><a:pt x="10872" y="5231"/></a:cubicBezTo><a:cubicBezTo><a:pt x="10872" y="7762"/><a:pt x="11307" y="10125"/><a:pt x="12177" y="12318"/></a:cubicBezTo><a:cubicBezTo><a:pt x="12467" y="12993"/><a:pt x="12612" y="13499"/><a:pt x="12757" y="14006"/></a:cubicBezTo><a:cubicBezTo><a:pt x="12757" y="14006"/><a:pt x="12757" y="14006"/><a:pt x="12757" y="14006"/></a:cubicBezTo><a:cubicBezTo><a:pt x="13191" y="15693"/><a:pt x="13481" y="17381"/><a:pt x="13481" y="19068"/></a:cubicBezTo><a:cubicBezTo><a:pt x="13481" y="20250"/><a:pt x="13481" y="20250"/><a:pt x="13481" y="20250"/></a:cubicBezTo><a:cubicBezTo><a:pt x="1304" y="20250"/><a:pt x="1304" y="20250"/><a:pt x="1304" y="20250"/></a:cubicBezTo><a:lnTo><a:pt x="1304" y="18731"/></a:lnTo></a:path><a:path w="21600" h="21600"><a:moveTo><a:pt x="20295" y="20081"/></a:moveTo><a:cubicBezTo><a:pt x="14641" y="20081"/><a:pt x="14641" y="20081"/><a:pt x="14641" y="20081"/></a:cubicBezTo><a:cubicBezTo><a:pt x="14641" y="18900"/><a:pt x="14641" y="18900"/><a:pt x="14641" y="18900"/></a:cubicBezTo><a:cubicBezTo><a:pt x="14641" y="17549"/><a:pt x="14496" y="16031"/><a:pt x="14206" y="14512"/></a:cubicBezTo><a:cubicBezTo><a:pt x="20295" y="14512"/><a:pt x="20295" y="14512"/><a:pt x="20295" y="14512"/></a:cubicBezTo><a:cubicBezTo><a:pt x="20295" y="20081"/><a:pt x="20295" y="20081"/><a:pt x="20295" y="20081"/></a:cubicBezTo><a:close/></a:path></a:pathLst></a:custGeom><a:solidFill><a:srgbClr val="092A04"/></a:solidFill><a:ln cmpd="sng" cap="flat"><a:noFill/><a:prstDash val="solid"/><a:round/></a:ln></p:spPr></p:sp><p:sp><p:nvSpPr><p:cNvPr id="652" name="曲线"/><p:cNvSpPr><a:spLocks/></p:cNvSpPr><p:nvPr/></p:nvSpPr><p:spPr><a:xfrm rot="0"><a:off x="2716290" y="1120561"/><a:ext cx="292084" cy="75765"/></a:xfrm><a:custGeom><a:gdLst><a:gd name="T1" fmla="*/ 0 w 21600"/><a:gd name="T2" fmla="*/ 0 h 21600"/><a:gd name="T3" fmla="*/ 21600 w 21600"/><a:gd name="T4" fmla="*/ 21600 h 21600"/></a:gdLst><a:rect l="T1" t="T2" r="T3" b="T4"/><a:pathLst><a:path w="21600" h="21600"><a:moveTo><a:pt x="771" y="21600"/></a:moveTo><a:cubicBezTo><a:pt x="1157" y="21600"/><a:pt x="1542" y="20110"/><a:pt x="1542" y="17875"/></a:cubicBezTo><a:cubicBezTo><a:pt x="1542" y="11172"/><a:pt x="1542" y="11172"/><a:pt x="1542" y="11172"/></a:cubicBezTo><a:cubicBezTo><a:pt x="1542" y="8193"/><a:pt x="2121" y="5958"/><a:pt x="2700" y="5958"/></a:cubicBezTo><a:cubicBezTo><a:pt x="20635" y="5958"/><a:pt x="20635" y="5958"/><a:pt x="20635" y="5958"/></a:cubicBezTo><a:cubicBezTo><a:pt x="21214" y="5958"/><a:pt x="21600" y="4468"/><a:pt x="21600" y="2979"/></a:cubicBezTo><a:cubicBezTo><a:pt x="21600" y="1489"/><a:pt x="21214" y="0"/><a:pt x="20635" y="0"/></a:cubicBezTo><a:cubicBezTo><a:pt x="2700" y="0"/><a:pt x="2700" y="0"/><a:pt x="2700" y="0"/></a:cubicBezTo><a:cubicBezTo><a:pt x="1157" y="0"/><a:pt x="0" y="4468"/><a:pt x="0" y="11172"/></a:cubicBezTo><a:cubicBezTo><a:pt x="0" y="17875"/><a:pt x="0" y="17875"/><a:pt x="0" y="17875"/></a:cubicBezTo><a:cubicBezTo><a:pt x="0" y="20110"/><a:pt x="192" y="21600"/><a:pt x="771" y="21600"/></a:cubicBezTo><a:close/></a:path></a:pathLst></a:custGeom><a:solidFill><a:srgbClr val="092A04"/></a:solidFill><a:ln cmpd="sng" cap="flat"><a:noFill/><a:prstDash val="solid"/><a:round/></a:ln></p:spPr></p:sp><p:sp><p:nvSpPr><p:cNvPr id="653" name="曲线"/><p:cNvSpPr><a:spLocks/></p:cNvSpPr><p:nvPr/></p:nvSpPr><p:spPr><a:xfrm rot="0"><a:off x="2703112" y="1281976"/><a:ext cx="132866" cy="187767"/></a:xfrm><a:custGeom><a:gdLst><a:gd name="T1" fmla="*/ 0 w 21600"/><a:gd name="T2" fmla="*/ 0 h 21600"/><a:gd name="T3" fmla="*/ 21600 w 21600"/><a:gd name="T4" fmla="*/ 21600 h 21600"/></a:gdLst><a:rect l="T1" t="T2" r="T3" b="T4"/><a:pathLst><a:path w="21600" h="21600"><a:moveTo><a:pt x="12282" y="599"/></a:moveTo><a:cubicBezTo><a:pt x="11858" y="300"/><a:pt x="11435" y="0"/><a:pt x="11011" y="0"/></a:cubicBezTo><a:cubicBezTo><a:pt x="10588" y="0"/><a:pt x="9741" y="300"/><a:pt x="9741" y="599"/></a:cubicBezTo><a:cubicBezTo><a:pt x="4235" y="4199"/><a:pt x="4235" y="4199"/><a:pt x="4235" y="4199"/></a:cubicBezTo><a:cubicBezTo><a:pt x="0" y="7199"/><a:pt x="0" y="11999"/><a:pt x="4235" y="15000"/></a:cubicBezTo><a:cubicBezTo><a:pt x="8894" y="18599"/><a:pt x="8894" y="18599"/><a:pt x="8894" y="18599"/></a:cubicBezTo><a:cubicBezTo><a:pt x="8894" y="20400"/><a:pt x="8894" y="20400"/><a:pt x="8894" y="20400"/></a:cubicBezTo><a:cubicBezTo><a:pt x="8894" y="21000"/><a:pt x="9741" y="21600"/><a:pt x="11011" y="21600"/></a:cubicBezTo><a:cubicBezTo><a:pt x="11858" y="21600"/><a:pt x="12705" y="21000"/><a:pt x="12705" y="20400"/></a:cubicBezTo><a:cubicBezTo><a:pt x="12705" y="18599"/><a:pt x="12705" y="18599"/><a:pt x="12705" y="18599"/></a:cubicBezTo><a:cubicBezTo><a:pt x="17788" y="15000"/><a:pt x="17788" y="15000"/><a:pt x="17788" y="15000"/></a:cubicBezTo><a:cubicBezTo><a:pt x="21600" y="11999"/><a:pt x="21600" y="7199"/><a:pt x="17788" y="4199"/></a:cubicBezTo><a:lnTo><a:pt x="12282" y="599"/></a:lnTo></a:path><a:path w="21600" h="21600"><a:moveTo><a:pt x="14823" y="13199"/></a:moveTo><a:cubicBezTo><a:pt x="12705" y="14700"/><a:pt x="12705" y="14700"/><a:pt x="12705" y="14700"/></a:cubicBezTo><a:cubicBezTo><a:pt x="12705" y="8400"/><a:pt x="12705" y="8400"/><a:pt x="12705" y="8400"/></a:cubicBezTo><a:cubicBezTo><a:pt x="12705" y="7499"/><a:pt x="11858" y="7199"/><a:pt x="11011" y="7199"/></a:cubicBezTo><a:cubicBezTo><a:pt x="9741" y="7199"/><a:pt x="8894" y="7499"/><a:pt x="8894" y="8400"/></a:cubicBezTo><a:cubicBezTo><a:pt x="8894" y="14700"/><a:pt x="8894" y="14700"/><a:pt x="8894" y="14700"/></a:cubicBezTo><a:cubicBezTo><a:pt x="6776" y="13199"/><a:pt x="6776" y="13199"/><a:pt x="6776" y="13199"/></a:cubicBezTo><a:cubicBezTo><a:pt x="4235" y="11099"/><a:pt x="4235" y="8100"/><a:pt x="6776" y="6299"/></a:cubicBezTo><a:cubicBezTo><a:pt x="11011" y="3300"/><a:pt x="11011" y="3300"/><a:pt x="11011" y="3300"/></a:cubicBezTo><a:cubicBezTo><a:pt x="14823" y="6299"/><a:pt x="14823" y="6299"/><a:pt x="14823" y="6299"/></a:cubicBezTo><a:cubicBezTo><a:pt x="17788" y="8100"/><a:pt x="17788" y="11099"/><a:pt x="14823" y="13199"/></a:cubicBezTo><a:close/></a:path></a:pathLst></a:custGeom><a:solidFill><a:srgbClr val="092A04"/></a:solidFill><a:ln cmpd="sng" cap="flat"><a:noFill/><a:prstDash val="solid"/><a:round/></a:ln></p:spPr></p:sp><p:sp><p:nvSpPr><p:cNvPr id="654" name="椭圆"/><p:cNvSpPr><a:spLocks/></p:cNvSpPr><p:nvPr/></p:nvSpPr><p:spPr><a:xfrm rot="0"><a:off x="2956765" y="1172170"/><a:ext cx="23099" cy="23999"/></a:xfrm><a:prstGeom prst="ellipse"/><a:solidFill><a:srgbClr val="092A04"/></a:solidFill><a:ln w="12700" cmpd="sng" cap="flat"><a:noFill/><a:prstDash val="solid"/><a:round/></a:ln></p:spPr></p:sp></p:grpSp></p:spTree><p:extLst><p:ext uri="{BB962C8B-B14F-4D97-AF65-F5344CB8AC3E}"><p14:creationId xmlns:p14="http://schemas.microsoft.com/office/powerpoint/2010/main" val="12785697"/></p:ext></p:extLst></p:cSld><p:clrMapOvr><a:masterClrMapping/></p:clrMapOvr></p:sld>
</file>

<file path=ppt/slides/slide7.xml><?xml version="1.0" encoding="UTF-8" standalone="yes"?>
<p:sld xmlns:p="http://schemas.openxmlformats.org/presentationml/2006/main" xmlns:r="http://schemas.openxmlformats.org/officeDocument/2006/relationships" xmlns:a="http://schemas.openxmlformats.org/drawingml/2006/main"><p:cSld><p:bg><p:bgPr><a:solidFill><a:srgbClr val="DCEBBA"/></a:solidFill></p:bgPr></p:bg><p:spTree><p:nvGrpSpPr><p:cNvPr id="1" name=""/><p:cNvGrpSpPr/><p:nvPr/></p:nvGrpSpPr><p:grpSpPr><a:xfrm><a:off x="0" y="0"/><a:ext cx="0" cy="0"/><a:chOff x="0" y="0"/><a:chExt cx="0" cy="0"/></a:xfrm></p:grpSpPr><p:sp><p:nvSpPr><p:cNvPr id="658" name="文本框"/><p:cNvSpPr><a:spLocks noGrp="1"/></p:cNvSpPr><p:nvPr><p:ph type="subTitle" idx="2"/></p:nvPr></p:nvSpPr><p:spPr><a:xfrm rot="0"><a:off x="4659021" y="1645383"/><a:ext cx="3111299" cy="420600"/></a:xfrm><a:prstGeom prst="rect"/><a:noFill/><a:ln w="12700" cmpd="sng" cap="flat"><a:noFill/><a:prstDash val="solid"/><a:round/></a:ln></p:spPr><p:txBody><a:bodyPr vert="horz" wrap="square" lIns="91440" tIns="45720" rIns="91440" bIns="45720" anchor="b" anchorCtr="0"><a:prstTxWarp prst="textNoShape"/></a:bodyPr><a:lstStyle/><a:p><a:pPr marL="0" indent="0" algn="ctr"><a:lnSpc><a:spcPct val="100000"/></a:lnSpc><a:spcBef><a:spcPts val="0"/></a:spcBef><a:spcAft><a:spcPts val="0"/></a:spcAft><a:buNone/></a:pPr><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&#55356;&#57325; </a:t></a:r><a:r><a:rPr lang="en-US" altLang="zh-CN"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Recycling Centers</a:t></a:r><a:endP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endParaRPr></a:p></p:txBody></p:sp><p:sp><p:nvSpPr><p:cNvPr id="659" name="文本框"/><p:cNvSpPr><a:spLocks noGrp="1"/></p:cNvSpPr><p:nvPr><p:ph type="subTitle" idx="4"/></p:nvPr></p:nvSpPr><p:spPr><a:xfrm rot="0"><a:off x="4659021" y="2176124"/><a:ext cx="3111299" cy="1635600"/></a:xfrm><a:prstGeom prst="rect"/><a:noFill/><a:ln w="12700" cmpd="sng" cap="flat"><a:noFill/><a:prstDash val="solid"/><a:round/></a:ln></p:spPr><p:txBody><a:bodyPr vert="horz" wrap="square" lIns="91440" tIns="45720" rIns="91440" bIns="45720" anchor="t" anchorCtr="0"><a:prstTxWarp prst="textNoShape"/></a:bodyPr><a:lstStyle/><a:p><a:pPr marL="152400" indent="0" algn="ctr"><a:lnSpc><a:spcPct val="100000"/></a:lnSpc><a:spcBef><a:spcPts val="0"/></a:spcBef><a:spcAft><a:spcPts val="0"/></a:spcAft><a:buNone/></a:pPr><a:r><a:rPr lang="en-US" altLang="zh-CN" sz="1800" b="0" i="0" u="none" strike="noStrike" kern="0" cap="none" spc="0" baseline="0"><a:solidFill><a:srgbClr val="000000"/></a:solidFill><a:latin typeface="Arial" pitchFamily="0" charset="0"/><a:ea typeface="Albert Sans" pitchFamily="0" charset="0"/><a:cs typeface="Albert Sans" pitchFamily="0" charset="0"/><a:sym typeface="Albert Sans" pitchFamily="0" charset="0"/></a:rPr><a:t>To streamline initial sorting processes and increase efficiency in managing recyclable materials</a:t></a:r><a:r><a:rPr lang="en-US" altLang="zh-CN"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rPr><a:t>.</a:t></a:r><a:endParaRPr lang="zh-CN" altLang="en-US" sz="1800" b="0" i="0" u="none" strike="noStrike" kern="0" cap="none" spc="0" baseline="0"><a:solidFill><a:srgbClr val="000000"/></a:solidFill><a:latin typeface="Albert Sans" pitchFamily="0" charset="0"/><a:ea typeface="Albert Sans" pitchFamily="0" charset="0"/><a:cs typeface="Albert Sans" pitchFamily="0" charset="0"/><a:sym typeface="Albert Sans" pitchFamily="0" charset="0"/></a:endParaRPr></a:p></p:txBody></p:sp><p:sp><p:nvSpPr><p:cNvPr id="660" name="文本框"/><p:cNvSpPr><a:spLocks noGrp="1"/></p:cNvSpPr><p:nvPr><p:ph type="title"/></p:nvPr></p:nvSpPr><p:spPr><a:xfrm rot="0"><a:off x="720000" y="445025"/><a:ext cx="7703999" cy="572700"/></a:xfrm><a:prstGeom prst="rect"/><a:noFill/><a:ln w="12700" cmpd="sng" cap="flat"><a:noFill/><a:prstDash val="solid"/><a:round/></a:ln></p:spPr><p:txBody><a:bodyPr vert="horz" wrap="square" lIns="91440" tIns="45720" rIns="91440" bIns="45720" anchor="t" anchorCtr="0"><a:prstTxWarp prst="textNoShape"/></a:bodyPr><a:lstStyle/><a:p><a:pPr marL="0" indent="0" algn="ctr"><a:lnSpc><a:spcPct val="100000"/></a:lnSpc><a:spcBef><a:spcPts val="0"/></a:spcBef><a:spcAft><a:spcPts val="0"/></a:spcAft><a:buNone/></a:pPr><a:r><a:rPr lang="en-US" altLang="zh-CN" sz="2800" b="0" i="0" u="none" strike="noStrike" kern="0" cap="none" spc="0" baseline="0"><a:solidFill><a:srgbClr val="000000"/></a:solidFill><a:latin typeface="Arial" pitchFamily="0" charset="0"/><a:ea typeface="Arial" pitchFamily="0" charset="0"/><a:cs typeface="Lucida Sans"/></a:rPr><a:t>Target Users:Who will benefit from this?</a:t></a:r><a:endParaRPr lang="zh-CN" altLang="en-US" sz="2800" b="0" i="0" u="none" strike="noStrike" kern="0" cap="none" spc="0" baseline="0"><a:solidFill><a:srgbClr val="000000"/></a:solidFill><a:latin typeface="Arial" pitchFamily="0" charset="0"/><a:ea typeface="Arial" pitchFamily="0" charset="0"/><a:cs typeface="Lucida Sans"/></a:endParaRPr></a:p></p:txBody></p:sp><p:grpSp><p:nvGrpSpPr><p:cNvPr id="665" name="组合"/><p:cNvGrpSpPr><a:grpSpLocks/></p:cNvGrpSpPr><p:nvPr/></p:nvGrpSpPr><p:grpSpPr><a:xfrm><a:off x="2679210" y="1224200"/><a:ext cx="250119" cy="284561"/><a:chOff x="2679210" y="1224200"/><a:chExt cx="250119" cy="284561"/></a:xfrm></p:grpSpPr><p:sp><p:nvSpPr><p:cNvPr id="661" name="曲线"/><p:cNvSpPr><a:spLocks/></p:cNvSpPr><p:nvPr/></p:nvSpPr><p:spPr><a:xfrm rot="0"><a:off x="2679210" y="1224200"/><a:ext cx="250119" cy="284561"/></a:xfrm><a:custGeom><a:gdLst><a:gd name="T1" fmla="*/ 0 w 21600"/><a:gd name="T2" fmla="*/ 0 h 21600"/><a:gd name="T3" fmla="*/ 21600 w 21600"/><a:gd name="T4" fmla="*/ 21600 h 21600"/></a:gdLst><a:rect l="T1" t="T2" r="T3" b="T4"/><a:pathLst><a:path w="21600" h="21600"><a:moveTo><a:pt x="12960" y="1265"/></a:moveTo><a:cubicBezTo><a:pt x="13355" y="1265"/><a:pt x="13677" y="1549"/><a:pt x="13677" y="1900"/></a:cubicBezTo><a:lnTo><a:pt x="13677" y="2531"/></a:lnTo><a:lnTo><a:pt x="7918" y="2531"/></a:lnTo><a:lnTo><a:pt x="7918" y="1900"/></a:lnTo><a:cubicBezTo><a:pt x="7918" y="1549"/><a:pt x="8241" y="1265"/><a:pt x="8640" y="1265"/></a:cubicBezTo></a:path><a:path w="21600" h="21600"><a:moveTo><a:pt x="19436" y="3796"/></a:moveTo><a:cubicBezTo><a:pt x="19836" y="3796"/><a:pt x="20159" y="4080"/><a:pt x="20159" y="4431"/></a:cubicBezTo><a:lnTo><a:pt x="20159" y="5062"/></a:lnTo><a:lnTo><a:pt x="1440" y="5062"/></a:lnTo><a:lnTo><a:pt x="1440" y="4431"/></a:lnTo><a:cubicBezTo><a:pt x="1440" y="4080"/><a:pt x="1759" y="3796"/><a:pt x="2159" y="3796"/></a:cubicBezTo></a:path><a:path w="21600" h="21600"><a:moveTo><a:pt x="18653" y="6327"/></a:moveTo><a:lnTo><a:pt x="17398" y="19760"/></a:lnTo><a:cubicBezTo><a:pt x="17367" y="20087"/><a:pt x="17052" y="20333"/><a:pt x="16683" y="20333"/></a:cubicBezTo><a:lnTo><a:pt x="4916" y="20333"/></a:lnTo><a:cubicBezTo><a:pt x="4543" y="20333"/><a:pt x="4228" y="20087"/><a:pt x="4197" y="19760"/></a:cubicBezTo><a:lnTo><a:pt x="2942" y="6327"/></a:lnTo></a:path><a:path w="21600" h="21600"><a:moveTo><a:pt x="8640" y="0"/></a:moveTo><a:cubicBezTo><a:pt x="7446" y="0"/><a:pt x="6478" y="850"/><a:pt x="6478" y="1900"/></a:cubicBezTo><a:lnTo><a:pt x="6478" y="2531"/></a:lnTo><a:lnTo><a:pt x="2159" y="2531"/></a:lnTo><a:cubicBezTo><a:pt x="965" y="2531"/><a:pt x="1" y="3381"/><a:pt x="1" y="4431"/></a:cubicBezTo><a:lnTo><a:pt x="1" y="5697"/></a:lnTo><a:cubicBezTo><a:pt x="1" y="6044"/><a:pt x="320" y="6327"/><a:pt x="719" y="6327"/></a:cubicBezTo><a:lnTo><a:pt x="1495" y="6327"/></a:lnTo><a:lnTo><a:pt x="2761" y="19872"/></a:lnTo><a:lnTo><a:pt x="2761" y="19875"/></a:lnTo><a:cubicBezTo><a:pt x="2857" y="20851"/><a:pt x="3790" y="21600"/><a:pt x="4908" y="21600"/></a:cubicBezTo><a:cubicBezTo><a:pt x="4911" y="21600"/><a:pt x="4913" y="21600"/><a:pt x="4916" y="21598"/></a:cubicBezTo><a:lnTo><a:pt x="16683" y="21598"/></a:lnTo><a:cubicBezTo><a:pt x="16686" y="21600"/><a:pt x="16688" y="21600"/><a:pt x="16691" y="21600"/></a:cubicBezTo><a:cubicBezTo><a:pt x="17805" y="21600"/><a:pt x="18738" y="20851"/><a:pt x="18834" y="19872"/></a:cubicBezTo><a:lnTo><a:pt x="18834" y="19868"/></a:lnTo><a:lnTo><a:pt x="20102" y="6327"/></a:lnTo><a:lnTo><a:pt x="20877" y="6327"/></a:lnTo><a:cubicBezTo><a:pt x="21277" y="6327"/><a:pt x="21598" y="6044"/><a:pt x="21598" y="5697"/></a:cubicBezTo><a:lnTo><a:pt x="21598" y="4431"/></a:lnTo><a:cubicBezTo><a:pt x="21594" y="3381"/><a:pt x="20631" y="2531"/><a:pt x="19436" y="2531"/></a:cubicBezTo><a:lnTo><a:pt x="15118" y="2531"/></a:lnTo><a:lnTo><a:pt x="15118" y="1900"/></a:lnTo><a:cubicBezTo><a:pt x="15118" y="850"/><a:pt x="14150" y="0"/><a:pt x="12960" y="0"/></a:cubicBezTo><a:close/></a:path></a:pathLst></a:custGeom><a:solidFill><a:srgbClr val="8CA861"/></a:solidFill><a:ln cmpd="sng" cap="flat"><a:solidFill><a:srgbClr val="2B3F1B"/></a:solidFill><a:prstDash val="solid"/><a:round/></a:ln></p:spPr></p:sp><p:sp><p:nvSpPr><p:cNvPr id="662" name="曲线"/><p:cNvSpPr><a:spLocks/></p:cNvSpPr><p:nvPr/></p:nvSpPr><p:spPr><a:xfrm rot="0"><a:off x="2795920" y="1324227"/><a:ext cx="16698" cy="134513"/></a:xfrm><a:custGeom><a:gdLst><a:gd name="T1" fmla="*/ 0 w 21600"/><a:gd name="T2" fmla="*/ 0 h 21600"/><a:gd name="T3" fmla="*/ 21600 w 21600"/><a:gd name="T4" fmla="*/ 21600 h 21600"/></a:gdLst><a:rect l="T1" t="T2" r="T3" b="T4"/><a:pathLst><a:path w="21600" h="21600"><a:moveTo><a:pt x="10780" y="2"/></a:moveTo><a:cubicBezTo><a:pt x="4800" y="2"/><a:pt x="19" y="600"/><a:pt x="19" y="1343"/></a:cubicBezTo><a:lnTo><a:pt x="19" y="20264"/></a:lnTo><a:cubicBezTo><a:pt x="19" y="20999"/><a:pt x="4800" y="21600"/><a:pt x="10780" y="21600"/></a:cubicBezTo><a:cubicBezTo><a:pt x="16761" y="21600"/><a:pt x="21580" y="20999"/><a:pt x="21580" y="20264"/></a:cubicBezTo><a:lnTo><a:pt x="21580" y="1343"/></a:lnTo><a:cubicBezTo><a:pt x="21580" y="600"/><a:pt x="16761" y="2"/><a:pt x="10780" y="2"/></a:cubicBezTo><a:close/></a:path></a:pathLst></a:custGeom><a:solidFill><a:srgbClr val="8CA861"/></a:solidFill><a:ln cmpd="sng" cap="flat"><a:solidFill><a:srgbClr val="2B3F1B"/></a:solidFill><a:prstDash val="solid"/><a:round/></a:ln></p:spPr></p:sp><p:sp><p:nvSpPr><p:cNvPr id="663" name="曲线"/><p:cNvSpPr><a:spLocks/></p:cNvSpPr><p:nvPr/></p:nvSpPr><p:spPr><a:xfrm rot="0"><a:off x="2845941" y="1324227"/><a:ext cx="16698" cy="134513"/></a:xfrm><a:custGeom><a:gdLst><a:gd name="T1" fmla="*/ 0 w 21600"/><a:gd name="T2" fmla="*/ 0 h 21600"/><a:gd name="T3" fmla="*/ 21600 w 21600"/><a:gd name="T4" fmla="*/ 21600 h 21600"/></a:gdLst><a:rect l="T1" t="T2" r="T3" b="T4"/><a:pathLst><a:path w="21600" h="21600"><a:moveTo><a:pt x="10780" y="2"/></a:moveTo><a:cubicBezTo><a:pt x="4780" y="2"/><a:pt x="19" y="600"/><a:pt x="19" y="1343"/></a:cubicBezTo><a:lnTo><a:pt x="19" y="20264"/></a:lnTo><a:cubicBezTo><a:pt x="19" y="20999"/><a:pt x="4780" y="21600"/><a:pt x="10780" y="21600"/></a:cubicBezTo><a:cubicBezTo><a:pt x="16761" y="21600"/><a:pt x="21580" y="20999"/><a:pt x="21580" y="20264"/></a:cubicBezTo><a:lnTo><a:pt x="21580" y="1343"/></a:lnTo><a:cubicBezTo><a:pt x="21580" y="600"/><a:pt x="16761" y="2"/><a:pt x="10780" y="2"/></a:cubicBezTo><a:close/></a:path></a:pathLst></a:custGeom><a:solidFill><a:srgbClr val="8CA861"/></a:solidFill><a:ln cmpd="sng" cap="flat"><a:solidFill><a:srgbClr val="2B3F1B"/></a:solidFill><a:prstDash val="solid"/><a:round/></a:ln></p:spPr></p:sp><p:sp><p:nvSpPr><p:cNvPr id="664" name="曲线"/><p:cNvSpPr><a:spLocks/></p:cNvSpPr><p:nvPr/></p:nvSpPr><p:spPr><a:xfrm rot="0"><a:off x="2745914" y="1324227"/><a:ext cx="16683" cy="134513"/></a:xfrm><a:custGeom><a:gdLst><a:gd name="T1" fmla="*/ 0 w 21600"/><a:gd name="T2" fmla="*/ 0 h 21600"/><a:gd name="T3" fmla="*/ 21600 w 21600"/><a:gd name="T4" fmla="*/ 21600 h 21600"/></a:gdLst><a:rect l="T1" t="T2" r="T3" b="T4"/><a:pathLst><a:path w="21600" h="21600"><a:moveTo><a:pt x="10771" y="2"/></a:moveTo><a:cubicBezTo><a:pt x="4785" y="2"/><a:pt x="0" y="600"/><a:pt x="0" y="1343"/></a:cubicBezTo><a:lnTo><a:pt x="0" y="20264"/></a:lnTo><a:cubicBezTo><a:pt x="0" y="20999"/><a:pt x="4785" y="21600"/><a:pt x="10771" y="21600"/></a:cubicBezTo><a:cubicBezTo><a:pt x="16757" y="21600"/><a:pt x="21580" y="20999"/><a:pt x="21580" y="20264"/></a:cubicBezTo><a:lnTo><a:pt x="21580" y="1343"/></a:lnTo><a:cubicBezTo><a:pt x="21580" y="600"/><a:pt x="16757" y="2"/><a:pt x="10771" y="2"/></a:cubicBezTo><a:close/></a:path></a:pathLst></a:custGeom><a:solidFill><a:srgbClr val="8CA861"/></a:solidFill><a:ln cmpd="sng" cap="flat"><a:solidFill><a:srgbClr val="2B3F1B"/></a:solidFill><a:prstDash val="solid"/><a:round/></a:ln></p:spPr></p:sp></p:grpSp><p:grpSp><p:nvGrpSpPr><p:cNvPr id="669" name="组合"/><p:cNvGrpSpPr><a:grpSpLocks/></p:cNvGrpSpPr><p:nvPr/></p:nvGrpSpPr><p:grpSpPr><a:xfrm><a:off x="6071137" y="1247723"/><a:ext cx="287066" cy="287518"/><a:chOff x="6071137" y="1247723"/><a:chExt cx="287066" cy="287518"/></a:xfrm></p:grpSpPr><p:sp><p:nvSpPr><p:cNvPr id="666" name="曲线"/><p:cNvSpPr><a:spLocks/></p:cNvSpPr><p:nvPr/></p:nvSpPr><p:spPr><a:xfrm rot="0"><a:off x="6113664" y="1421112"/><a:ext cx="204858" cy="55996"/></a:xfrm><a:custGeom><a:gdLst><a:gd name="T1" fmla="*/ 0 w 21600"/><a:gd name="T2" fmla="*/ 0 h 21600"/><a:gd name="T3" fmla="*/ 21600 w 21600"/><a:gd name="T4" fmla="*/ 21600 h 21600"/></a:gdLst><a:rect l="T1" t="T2" r="T3" b="T4"/><a:pathLst><a:path w="21600" h="21600"><a:moveTo><a:pt x="3961" y="7107"/></a:moveTo><a:lnTo><a:pt x="3961" y="14492"/></a:lnTo><a:lnTo><a:pt x="1945" y="14492"/></a:lnTo><a:lnTo><a:pt x="1945" y="7107"/></a:lnTo></a:path><a:path w="21600" h="21600"><a:moveTo><a:pt x="7849" y="7107"/></a:moveTo><a:lnTo><a:pt x="7849" y="14492"/></a:lnTo><a:lnTo><a:pt x="5903" y="14492"/></a:lnTo><a:lnTo><a:pt x="5903" y="7107"/></a:lnTo></a:path><a:path w="21600" h="21600"><a:moveTo><a:pt x="11808" y="7107"/></a:moveTo><a:lnTo><a:pt x="11808" y="14492"/></a:lnTo><a:lnTo><a:pt x="9791" y="14492"/></a:lnTo><a:lnTo><a:pt x="9791" y="7107"/></a:lnTo></a:path><a:path w="21600" h="21600"><a:moveTo><a:pt x="15696" y="7107"/></a:moveTo><a:lnTo><a:pt x="15696" y="14492"/></a:lnTo><a:lnTo><a:pt x="13753" y="14492"/></a:lnTo><a:lnTo><a:pt x="13753" y="7107"/></a:lnTo></a:path><a:path w="21600" h="21600"><a:moveTo><a:pt x="19654" y="7107"/></a:moveTo><a:lnTo><a:pt x="19654" y="14492"/></a:lnTo><a:lnTo><a:pt x="17638" y="14492"/></a:lnTo><a:lnTo><a:pt x="17638" y="7107"/></a:lnTo></a:path><a:path w="21600" h="21600"><a:moveTo><a:pt x="972" y="0"/></a:moveTo><a:cubicBezTo><a:pt x="375" y="0"/><a:pt x="2" y="1640"/><a:pt x="2" y="3558"/></a:cubicBezTo><a:lnTo><a:pt x="2" y="17772"/></a:lnTo><a:cubicBezTo><a:pt x="2" y="19959"/><a:pt x="451" y="21600"/><a:pt x="972" y="21600"/></a:cubicBezTo><a:lnTo><a:pt x="20551" y="21600"/></a:lnTo><a:cubicBezTo><a:pt x="21151" y="21600"/><a:pt x="21600" y="19959"/><a:pt x="21600" y="17772"/></a:cubicBezTo><a:lnTo><a:pt x="21600" y="3558"/></a:lnTo><a:cubicBezTo><a:pt x="21600" y="1371"/><a:pt x="21151" y="0"/><a:pt x="20551" y="0"/></a:cubicBezTo><a:close/></a:path></a:pathLst></a:custGeom><a:solidFill><a:srgbClr val="8CA861"/></a:solidFill><a:ln cmpd="sng" cap="flat"><a:noFill/><a:prstDash val="solid"/><a:round/></a:ln></p:spPr></p:sp><p:sp><p:nvSpPr><p:cNvPr id="667" name="曲线"/><p:cNvSpPr><a:spLocks/></p:cNvSpPr><p:nvPr/></p:nvSpPr><p:spPr><a:xfrm rot="0"><a:off x="6071137" y="1303450"/><a:ext cx="287066" cy="231791"/></a:xfrm><a:custGeom><a:gdLst><a:gd name="T1" fmla="*/ 0 w 21600"/><a:gd name="T2" fmla="*/ 0 h 21600"/><a:gd name="T3" fmla="*/ 21600 w 21600"/><a:gd name="T4" fmla="*/ 21600 h 21600"/></a:gdLst><a:rect l="T1" t="T2" r="T3" b="T4"/><a:pathLst><a:path w="21600" h="21600"><a:moveTo><a:pt x="14613" y="3436"/></a:moveTo><a:lnTo><a:pt x="14613" y="7530"/></a:lnTo><a:lnTo><a:pt x="13227" y="7530"/></a:lnTo><a:lnTo><a:pt x="13227" y="3436"/></a:lnTo></a:path><a:path w="21600" h="21600"><a:moveTo><a:pt x="20213" y="1717"/></a:moveTo><a:lnTo><a:pt x="20213" y="7530"/></a:lnTo><a:lnTo><a:pt x="18827" y="7530"/></a:lnTo><a:lnTo><a:pt x="18827" y="1717"/></a:lnTo></a:path><a:path w="21600" h="21600"><a:moveTo><a:pt x="8533" y="6538"/></a:moveTo><a:lnTo><a:pt x="8533" y="8323"/></a:lnTo><a:cubicBezTo><a:pt x="8533" y="8851"/><a:pt x="8853" y="9247"/><a:pt x="9279" y="9247"/></a:cubicBezTo><a:lnTo><a:pt x="20213" y="9247"/></a:lnTo><a:lnTo><a:pt x="20213" y="19616"/></a:lnTo><a:lnTo><a:pt x="1547" y="19616"/></a:lnTo><a:lnTo><a:pt x="1547" y="8851"/></a:lnTo><a:lnTo><a:pt x="4319" y="6538"/></a:lnTo><a:lnTo><a:pt x="4319" y="8323"/></a:lnTo><a:cubicBezTo><a:pt x="4319" y="8819"/><a:pt x="4684" y="9167"/><a:pt x="5044" y="9167"/></a:cubicBezTo><a:cubicBezTo><a:pt x="5163" y="9167"/><a:pt x="5281" y="9130"/><a:pt x="5386" y="9048"/></a:cubicBezTo><a:lnTo><a:pt x="8533" y="6538"/></a:lnTo></a:path><a:path w="21600" h="21600"><a:moveTo><a:pt x="18133" y="0"/></a:moveTo><a:cubicBezTo><a:pt x="17759" y="0"/><a:pt x="17493" y="396"/><a:pt x="17493" y="924"/></a:cubicBezTo><a:lnTo><a:pt x="17493" y="7530"/></a:lnTo><a:lnTo><a:pt x="16052" y="7530"/></a:lnTo><a:lnTo><a:pt x="16052" y="2643"/></a:lnTo><a:cubicBezTo><a:pt x="16052" y="2113"/><a:pt x="15732" y="1717"/><a:pt x="15360" y="1717"/></a:cubicBezTo><a:lnTo><a:pt x="12533" y="1717"/></a:lnTo><a:cubicBezTo><a:pt x="12159" y="1717"/><a:pt x="11786" y="2113"/><a:pt x="11786" y="2643"/></a:cubicBezTo><a:lnTo><a:pt x="11786" y="7530"/></a:lnTo><a:lnTo><a:pt x="9919" y="7530"/></a:lnTo><a:lnTo><a:pt x="9919" y="4953"/></a:lnTo><a:cubicBezTo><a:pt x="9919" y="4624"/><a:pt x="9813" y="4360"/><a:pt x="9547" y="4228"/></a:cubicBezTo><a:cubicBezTo><a:pt x="9447" y="4136"/><a:pt x="9325" y="4086"/><a:pt x="9202" y="4086"/></a:cubicBezTo><a:cubicBezTo><a:pt x="9059" y="4086"/><a:pt x="8913" y="4153"/><a:pt x="8800" y="4293"/></a:cubicBezTo><a:lnTo><a:pt x="5653" y="6803"/></a:lnTo><a:lnTo><a:pt x="5653" y="5021"/></a:lnTo><a:cubicBezTo><a:pt x="5653" y="4689"/><a:pt x="5547" y="4425"/><a:pt x="5279" y="4293"/></a:cubicBezTo><a:cubicBezTo><a:pt x="5181" y="4201"/><a:pt x="5059" y="4153"/><a:pt x="4936" y="4153"/></a:cubicBezTo><a:cubicBezTo><a:pt x="4792" y="4153"/><a:pt x="4648" y="4218"/><a:pt x="4533" y="4360"/></a:cubicBezTo><a:lnTo><a:pt x="319" y="7794"/></a:lnTo><a:cubicBezTo><a:pt x="160" y="7991"/><a:pt x="0" y="8255"/><a:pt x="0" y="8587"/></a:cubicBezTo><a:lnTo><a:pt x="0" y="20673"/></a:lnTo><a:cubicBezTo><a:pt x="0" y="21201"/><a:pt x="319" y="21597"/><a:pt x="746" y="21597"/></a:cubicBezTo><a:lnTo><a:pt x="20799" y="21597"/></a:lnTo><a:cubicBezTo><a:pt x="21225" y="21597"/><a:pt x="21493" y="21201"/><a:pt x="21493" y="20673"/></a:cubicBezTo><a:lnTo><a:pt x="21493" y="1056"/></a:lnTo><a:cubicBezTo><a:pt x="21600" y="331"/><a:pt x="21332" y="0"/><a:pt x="20960" y="0"/></a:cubicBezTo><a:close/></a:path></a:pathLst></a:custGeom><a:solidFill><a:srgbClr val="8CA861"/></a:solidFill><a:ln cmpd="sng" cap="flat"><a:solidFill><a:srgbClr val="2B3F1B"/></a:solidFill><a:prstDash val="solid"/><a:round/></a:ln></p:spPr></p:sp><p:sp><p:nvSpPr><p:cNvPr id="668" name="曲线"/><p:cNvSpPr><a:spLocks/></p:cNvSpPr><p:nvPr/></p:nvSpPr><p:spPr><a:xfrm rot="0"><a:off x="6232738" y="1247723"/><a:ext cx="95704" cy="37053"/></a:xfrm><a:custGeom><a:gdLst><a:gd name="T1" fmla="*/ 0 w 21600"/><a:gd name="T2" fmla="*/ 0 h 21600"/><a:gd name="T3" fmla="*/ 21600 w 21600"/><a:gd name="T4" fmla="*/ 21600 h 21600"/></a:gdLst><a:rect l="T1" t="T2" r="T3" b="T4"/><a:pathLst><a:path w="21600" h="21600"><a:moveTo><a:pt x="6555" y="0"/></a:moveTo><a:cubicBezTo><a:pt x="4518" y="0"/><a:pt x="2462" y="2373"/><a:pt x="802" y="7291"/></a:cubicBezTo><a:cubicBezTo><a:pt x="0" y="9350"/><a:pt x="162" y="12655"/><a:pt x="959" y="14727"/></a:cubicBezTo><a:cubicBezTo><a:pt x="1345" y="15711"/><a:pt x="1873" y="16223"/><a:pt x="2406" y="16223"/></a:cubicBezTo><a:cubicBezTo><a:pt x="2990" y="16223"/><a:pt x="3584" y="15606"/><a:pt x="4001" y="14308"/></a:cubicBezTo><a:cubicBezTo><a:pt x="4803" y="12039"/><a:pt x="5681" y="10898"/><a:pt x="6560" y="10898"/></a:cubicBezTo><a:cubicBezTo><a:pt x="7438" y="10898"/><a:pt x="8321" y="12039"/><a:pt x="9119" y="14308"/></a:cubicBezTo><a:cubicBezTo><a:pt x="10739" y="19108"/><a:pt x="12846" y="21586"/><a:pt x="14967" y="21586"/></a:cubicBezTo><a:cubicBezTo><a:pt x="17046" y="21586"/><a:pt x="19137" y="19213"/><a:pt x="20797" y="14308"/></a:cubicBezTo><a:cubicBezTo><a:pt x="21600" y="11829"/><a:pt x="21279" y="8524"/><a:pt x="20477" y="6465"/></a:cubicBezTo><a:cubicBezTo><a:pt x="20183" y="5508"/><a:pt x="19726" y="4996"/><a:pt x="19233" y="4996"/></a:cubicBezTo><a:cubicBezTo><a:pt x="18654" y="4996"/><a:pt x="18030" y="5718"/><a:pt x="17598" y="7291"/></a:cubicBezTo><a:cubicBezTo><a:pt x="16796" y="9560"/><a:pt x="15877" y="10688"/><a:pt x="14958" y="10688"/></a:cubicBezTo><a:cubicBezTo><a:pt x="14039" y="10688"/><a:pt x="13120" y="9560"/><a:pt x="12318" y="7291"/></a:cubicBezTo><a:cubicBezTo><a:pt x="10703" y="2478"/><a:pt x="8636" y="0"/><a:pt x="6555" y="0"/></a:cubicBezTo><a:close/></a:path></a:pathLst></a:custGeom><a:solidFill><a:srgbClr val="8CA861"/></a:solidFill><a:ln cmpd="sng" cap="flat"><a:noFill/><a:prstDash val="solid"/><a:round/></a:ln></p:spPr></p:sp></p:grpSp><p:sp><p:nvSpPr><p:cNvPr id="670" name="文本框"/><p:cNvSpPr><a:spLocks noGrp="1"/></p:cNvSpPr><p:nvPr><p:ph type="subTitle" idx="1"/></p:nvPr></p:nvSpPr><p:spPr><a:xfrm rot="0"><a:off x="1123560" y="1715236"/><a:ext cx="3111299" cy="383451"/></a:xfrm><a:prstGeom prst="rect"/><a:noFill/><a:ln w="12700" cmpd="sng" cap="flat"><a:noFill/><a:prstDash val="solid"/><a:round/></a:ln></p:spPr><p:txBody><a:bodyPr vert="horz" wrap="square" lIns="91440" tIns="45720" rIns="91440" bIns="45720" anchor="b" anchorCtr="0"><a:prstTxWarp prst="textNoShape"/></a:bodyPr><a:lstStyle/><a:p><a:pPr marL="0" indent="0" algn="ctr"><a:lnSpc><a:spcPct val="100000"/></a:lnSpc><a:spcBef><a:spcPts val="0"/></a:spcBef><a:spcAft><a:spcPts val="0"/></a:spcAft><a:buNone/></a:pPr><a:r><a:rPr lang="zh-CN" altLang="en-US"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&#55357;&#56424;‍&#55357;&#56425;‍&#55357;&#56423;‍&#55357;&#56422;</a:t></a:r><a:r><a:rPr lang="en-US" altLang="zh-CN" sz="18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 </a:t></a:r><a:r><a:rPr lang="en-US" altLang="zh-CN" sz="20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rPr><a:t>Public General</a:t></a:r><a:endParaRPr lang="zh-CN" altLang="en-US" sz="2000" b="0" i="0" u="none" strike="noStrike" kern="0" cap="none" spc="0" baseline="0"><a:solidFill><a:srgbClr val="092A04"/></a:solidFill><a:latin typeface="Sora ExtraBold" pitchFamily="0" charset="0"/><a:ea typeface="Sora ExtraBold" pitchFamily="0" charset="0"/><a:cs typeface="Sora ExtraBold" pitchFamily="0" charset="0"/><a:sym typeface="Sora ExtraBold" pitchFamily="0" charset="0"/></a:endParaRPr></a:p></p:txBody></p:sp><p:sp><p:nvSpPr><p:cNvPr id="671" name="文本框"/><p:cNvSpPr><a:spLocks noGrp="1"/></p:cNvSpPr><p:nvPr><p:ph type="subTitle" idx="3"/></p:nvPr></p:nvSpPr><p:spPr><a:xfrm rot="0"><a:off x="1001507" y="2178169"/><a:ext cx="3223640" cy="1424940"/></a:xfrm><a:prstGeom prst="rect"/><a:noFill/><a:ln w="12700" cmpd="sng" cap="flat"><a:noFill/><a:prstDash val="solid"/><a:round/></a:ln></p:spPr><p:txBody><a:bodyPr vert="horz" wrap="none" lIns="91440" tIns="45720" rIns="91440" bIns="45720" anchor="ctr" anchorCtr="0"><a:prstTxWarp prst="textNoShape"/><a:spAutoFit/></a:bodyPr><a:lstStyle/><a:p><a:pPr marL="0" indent="0" algn="l" eaLnBrk="0" fontAlgn="base" latinLnBrk="0" hangingPunct="0"><a:lnSpc><a:spcPct val="100000"/></a:lnSpc><a:spcBef><a:spcPts val="0"/></a:spcBef><a:spcAft><a:spcPts val="0"/></a:spcAft><a:buClrTx/><a:buChar char="•"/></a:pPr><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rPr><a:t>Anyone who wants to </a:t></a:r><a:r><a:rPr lang="en-US" altLang="zh-CN" sz="1800" b="1" i="0" u="none" strike="noStrike" kern="0" cap="none" spc="0" baseline="0"><a:solidFill><a:schemeClr val="tx1"/></a:solidFill><a:latin typeface="Arial" pitchFamily="0" charset="0"/><a:ea typeface="Albert Sans" pitchFamily="0" charset="0"/><a:cs typeface="Albert Sans" pitchFamily="0" charset="0"/><a:sym typeface="Albert Sans" pitchFamily="0" charset="0"/></a:rPr><a:t>learn to</a:t></a:r><a:endParaRPr lang="en-US" altLang="zh-CN" sz="1800" b="1"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ClrTx/></a:pPr><a:r><a:rPr lang="en-US" altLang="zh-CN" sz="1800" b="1" i="0" u="none" strike="noStrike" kern="0" cap="none" spc="0" baseline="0"><a:solidFill><a:schemeClr val="tx1"/></a:solidFill><a:latin typeface="Arial" pitchFamily="0" charset="0"/><a:ea typeface="Albert Sans" pitchFamily="0" charset="0"/><a:cs typeface="Albert Sans" pitchFamily="0" charset="0"/><a:sym typeface="Albert Sans" pitchFamily="0" charset="0"/></a:rPr><a:t> properly sort waste</a:t></a:r><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at home</a:t></a:r><a:endP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ClrTx/></a:pPr><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or in public spaces using a</a:t></a:r><a:endP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ClrTx/></a:pPr><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rPr><a:t> simple web interface.</a:t></a:r><a:endParaRPr lang="en-US" altLang="zh-CN" sz="18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a:p><a:pPr marL="0" indent="0" algn="l" eaLnBrk="0" fontAlgn="base" latinLnBrk="0" hangingPunct="0"><a:lnSpc><a:spcPct val="100000"/></a:lnSpc><a:spcBef><a:spcPts val="0"/></a:spcBef><a:spcAft><a:spcPts val="0"/></a:spcAft><a:buNone/></a:pPr><a:endParaRPr lang="zh-CN" altLang="en-US" sz="1800" b="0" i="0" u="none" strike="noStrike" kern="0" cap="none" spc="0" baseline="0"><a:solidFill><a:schemeClr val="tx1"/></a:solidFill><a:latin typeface="Arial" pitchFamily="0" charset="0"/><a:ea typeface="Albert Sans" pitchFamily="0" charset="0"/><a:cs typeface="Albert Sans" pitchFamily="0" charset="0"/><a:sym typeface="Albert Sans" pitchFamily="0" charset="0"/></a:endParaRPr></a:p></p:txBody></p:sp></p:spTree><p:extLst><p:ext uri="{BB962C8B-B14F-4D97-AF65-F5344CB8AC3E}"><p14:creationId xmlns:p14="http://schemas.microsoft.com/office/powerpoint/2010/main" val="525493414"/></p:ext></p:extLst></p:cSld><p:clrMapOvr><a:masterClrMapping/></p:clrMapOvr></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750" name="文本框"/>
          <p:cNvSpPr>
            <a:spLocks noGrp="1"/>
          </p:cNvSpPr>
          <p:nvPr>
            <p:ph type="title"/>
          </p:nvPr>
        </p:nvSpPr>
        <p:spPr>
          <a:xfrm rot="0">
            <a:off x="715099" y="445025"/>
            <a:ext cx="3750219" cy="572700"/>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Sample outcomes:</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751" name="文本框"/>
          <p:cNvSpPr>
            <a:spLocks noGrp="1"/>
          </p:cNvSpPr>
          <p:nvPr>
            <p:ph type="subTitle" idx="1"/>
          </p:nvPr>
        </p:nvSpPr>
        <p:spPr>
          <a:xfrm rot="0">
            <a:off x="1876100" y="1017725"/>
            <a:ext cx="5391899" cy="35907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Clr>
                <a:srgbClr val="587F37"/>
              </a:buClr>
              <a:buSzPts val="1400"/>
              <a:buFont typeface="Arial" pitchFamily="0" charset="0"/>
              <a:buChar char="●"/>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pic>
        <p:nvPicPr>
          <p:cNvPr id="752" name="图片"/>
          <p:cNvPicPr>
            <a:picLocks noChangeAspect="1"/>
          </p:cNvPicPr>
          <p:nvPr/>
        </p:nvPicPr>
        <p:blipFill>
          <a:blip r:embed="rId1" cstate="print"/>
          <a:stretch>
            <a:fillRect/>
          </a:stretch>
        </p:blipFill>
        <p:spPr>
          <a:xfrm rot="0">
            <a:off x="845819" y="1017725"/>
            <a:ext cx="6178584" cy="3472633"/>
          </a:xfrm>
          <a:prstGeom prst="rect"/>
          <a:noFill/>
          <a:ln w="12700" cmpd="sng" cap="flat">
            <a:noFill/>
            <a:prstDash val="solid"/>
            <a:miter/>
          </a:ln>
        </p:spPr>
      </p:pic>
    </p:spTree>
    <p:extLst>
      <p:ext uri="{BB962C8B-B14F-4D97-AF65-F5344CB8AC3E}">
        <p14:creationId xmlns:p14="http://schemas.microsoft.com/office/powerpoint/2010/main" val="113796652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DCEBBA"/>
        </a:solidFill>
      </p:bgPr>
    </p:bg>
    <p:spTree>
      <p:nvGrpSpPr>
        <p:cNvPr id="1" name=""/>
        <p:cNvGrpSpPr/>
        <p:nvPr/>
      </p:nvGrpSpPr>
      <p:grpSpPr>
        <a:xfrm>
          <a:off x="0" y="0"/>
          <a:ext cx="0" cy="0"/>
          <a:chOff x="0" y="0"/>
          <a:chExt cx="0" cy="0"/>
        </a:xfrm>
      </p:grpSpPr>
      <p:sp>
        <p:nvSpPr>
          <p:cNvPr id="753" name="文本框"/>
          <p:cNvSpPr>
            <a:spLocks noGrp="1"/>
          </p:cNvSpPr>
          <p:nvPr>
            <p:ph type="title"/>
          </p:nvPr>
        </p:nvSpPr>
        <p:spPr>
          <a:xfrm rot="0">
            <a:off x="715099" y="445025"/>
            <a:ext cx="3475900" cy="572700"/>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rPr>
              <a:t>Sample Outcome:</a:t>
            </a:r>
            <a:endParaRPr lang="zh-CN" altLang="en-US" sz="2800" b="0" i="0" u="none" strike="noStrike" kern="0" cap="none" spc="0" baseline="0">
              <a:solidFill>
                <a:srgbClr val="000000"/>
              </a:solidFill>
              <a:latin typeface="Sora ExtraBold" pitchFamily="0" charset="0"/>
              <a:ea typeface="Sora ExtraBold" pitchFamily="0" charset="0"/>
              <a:cs typeface="Sora ExtraBold" pitchFamily="0" charset="0"/>
              <a:sym typeface="Sora ExtraBold" pitchFamily="0" charset="0"/>
            </a:endParaRPr>
          </a:p>
        </p:txBody>
      </p:sp>
      <p:sp>
        <p:nvSpPr>
          <p:cNvPr id="754" name="文本框"/>
          <p:cNvSpPr>
            <a:spLocks noGrp="1"/>
          </p:cNvSpPr>
          <p:nvPr>
            <p:ph type="subTitle" idx="1"/>
          </p:nvPr>
        </p:nvSpPr>
        <p:spPr>
          <a:xfrm rot="0">
            <a:off x="1876100" y="1017725"/>
            <a:ext cx="5391899" cy="3590700"/>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Clr>
                <a:srgbClr val="587F37"/>
              </a:buClr>
              <a:buSzPts val="1400"/>
              <a:buFont typeface="Arial" pitchFamily="0" charset="0"/>
              <a:buChar char="●"/>
            </a:pPr>
            <a:endParaRPr lang="zh-CN" altLang="en-US" sz="1400" b="0" i="0" u="none" strike="noStrike" kern="0" cap="none" spc="0" baseline="0">
              <a:solidFill>
                <a:srgbClr val="000000"/>
              </a:solidFill>
              <a:latin typeface="Albert Sans" pitchFamily="0" charset="0"/>
              <a:ea typeface="Albert Sans" pitchFamily="0" charset="0"/>
              <a:cs typeface="Albert Sans" pitchFamily="0" charset="0"/>
              <a:sym typeface="Albert Sans" pitchFamily="0" charset="0"/>
            </a:endParaRPr>
          </a:p>
        </p:txBody>
      </p:sp>
      <p:pic>
        <p:nvPicPr>
          <p:cNvPr id="755" name="图片"/>
          <p:cNvPicPr>
            <a:picLocks noChangeAspect="1"/>
          </p:cNvPicPr>
          <p:nvPr/>
        </p:nvPicPr>
        <p:blipFill>
          <a:blip r:embed="rId1" cstate="print"/>
          <a:stretch>
            <a:fillRect/>
          </a:stretch>
        </p:blipFill>
        <p:spPr>
          <a:xfrm rot="0">
            <a:off x="2009629" y="1017725"/>
            <a:ext cx="5124742" cy="3747468"/>
          </a:xfrm>
          <a:prstGeom prst="rect"/>
          <a:noFill/>
          <a:ln w="12700" cmpd="sng" cap="flat">
            <a:noFill/>
            <a:prstDash val="solid"/>
            <a:miter/>
          </a:ln>
        </p:spPr>
      </p:pic>
    </p:spTree>
    <p:extLst>
      <p:ext uri="{BB962C8B-B14F-4D97-AF65-F5344CB8AC3E}">
        <p14:creationId xmlns:p14="http://schemas.microsoft.com/office/powerpoint/2010/main" val="1205459493"/>
      </p:ext>
    </p:extLst>
  </p:cSld>
  <p:clrMapOvr>
    <a:masterClrMapping/>
  </p:clrMapOvr>
</p:sld>
</file>

<file path=ppt/theme/theme1.xml><?xml version="1.0" encoding="utf-8"?>
<a:theme xmlns:a="http://schemas.openxmlformats.org/drawingml/2006/main" name="Sustainability and Environment Newsletter by Slidesgo">
  <a:themeElements>
    <a:clrScheme name="Sustainability and Environment Newsletter by Slidesgo">
      <a:dk1>
        <a:srgbClr val="092A04"/>
      </a:dk1>
      <a:lt1>
        <a:srgbClr val="587F37"/>
      </a:lt1>
      <a:dk2>
        <a:srgbClr val="8CA861"/>
      </a:dk2>
      <a:lt2>
        <a:srgbClr val="DCEBBA"/>
      </a:lt2>
      <a:accent1>
        <a:srgbClr val="BED597"/>
      </a:accent1>
      <a:accent2>
        <a:srgbClr val="FDF8E8"/>
      </a:accent2>
      <a:accent3>
        <a:srgbClr val="FFB304"/>
      </a:accent3>
      <a:accent4>
        <a:srgbClr val="FF8302"/>
      </a:accent4>
      <a:accent5>
        <a:srgbClr val="351B06"/>
      </a:accent5>
      <a:accent6>
        <a:srgbClr val="FFFFFF"/>
      </a:accent6>
      <a:hlink>
        <a:srgbClr val="092A04"/>
      </a:hlink>
      <a:folHlink>
        <a:srgbClr val="0097A7"/>
      </a:folHlink>
    </a:clrScheme>
    <a:fontScheme name="Sustainability and Environment Newsletter by Slidesgo">
      <a:majorFont>
        <a:latin typeface=""/>
        <a:ea typeface=""/>
        <a:cs typeface=""/>
      </a:majorFont>
      <a:minorFont>
        <a:latin typeface=""/>
        <a:ea typeface=""/>
        <a:cs typeface=""/>
      </a:minorFont>
    </a:fontScheme>
    <a:fmtScheme name="Sustainability and Environment Newsletter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hima sree</dc:creator>
  <cp:lastModifiedBy>root</cp:lastModifiedBy>
  <cp:revision>1</cp:revision>
  <dcterms:modified xsi:type="dcterms:W3CDTF">2025-07-05T02:43:16Z</dcterms:modified>
</cp:coreProperties>
</file>