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5" r:id="rId5"/>
    <p:sldId id="264" r:id="rId6"/>
    <p:sldId id="263" r:id="rId7"/>
    <p:sldId id="262" r:id="rId8"/>
    <p:sldId id="261" r:id="rId9"/>
    <p:sldId id="266" r:id="rId10"/>
    <p:sldId id="267" r:id="rId11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0" autoAdjust="0"/>
    <p:restoredTop sz="94660"/>
  </p:normalViewPr>
  <p:slideViewPr>
    <p:cSldViewPr>
      <p:cViewPr varScale="1">
        <p:scale>
          <a:sx n="107" d="100"/>
          <a:sy n="10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30FD-C5F6-43D5-AAF8-D442DEC69472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4A79-F5EB-463E-962B-E4F4C9B3A99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0A33-1824-45CE-81B9-59437365ECB9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E7B54-3B94-4817-9DEB-B85BE760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99AF-6268-45C1-812E-025937B25C93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E5C74-60D8-40DA-9034-C9814E0CBE4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00B0-F4B2-4563-9EDD-C3BF3AB7287E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B6C22-2D0D-46F9-BB32-47DEB25E8A1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22DA-3A0E-4B03-91DE-3CEDD8D042EC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4090-8DB0-468A-913A-DB6E75CED3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40D72-5D7F-46C5-9D90-5027A32456AD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7BA8F-4FDC-42D6-8AC9-09AD1E11F46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4988-9544-4FBE-BE14-294621B77262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9D54-3545-47C3-A0B6-2CE4E02BE16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2E8B7-5611-42EB-8E3D-BD9B0BB72978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A6A7-0791-4ED2-8545-761474A51C2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F7D2-B287-4277-8225-92CFFEE7D188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AFA90-4716-4CB8-8C4C-5A2F76CFDA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2BE1-A396-4104-AF80-FEA476CB8F84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B5E5B-5B1D-42A7-84E3-925DA5E88CB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B86B2-A540-4A17-A456-BC14968572BF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D2B05-AA65-4FD4-9AF5-E7E2084DA28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C24531-9822-4D89-803D-99964A14DB18}" type="datetimeFigureOut">
              <a:rPr lang="fr-FR"/>
              <a:pPr>
                <a:defRPr/>
              </a:pPr>
              <a:t>25/07/2011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9B8C58-A9D8-4E68-A5F6-A09A6F31124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Groovy &amp; Grails Show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b="1" dirty="0" smtClean="0">
                <a:solidFill>
                  <a:schemeClr val="bg1"/>
                </a:solidFill>
              </a:rPr>
              <a:t>Served by Maciej Hryniszak and Andrzej Jasiński</a:t>
            </a:r>
            <a:endParaRPr lang="fr-CA" sz="2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Thanks for watching!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And go spread the word!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Agenda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5005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Groovy as a dynamic Java programming lingo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What makes Groovy so cool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What’s missing in </a:t>
            </a:r>
            <a:r>
              <a:rPr lang="pl-PL" dirty="0" smtClean="0">
                <a:solidFill>
                  <a:schemeClr val="bg1"/>
                </a:solidFill>
              </a:rPr>
              <a:t>Groovy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Grails – the modern Java EE web stack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Integrating 3rd party libraries with Grails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What’s comming in Grails 2.0</a:t>
            </a:r>
            <a:endParaRPr lang="fr-CA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Groovy as a dynamic Java programming lingo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Java 1.10_u44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What makes Groovy </a:t>
            </a:r>
            <a:br>
              <a:rPr lang="pl-PL" sz="6000" b="1" dirty="0" smtClean="0">
                <a:solidFill>
                  <a:schemeClr val="bg1"/>
                </a:solidFill>
              </a:rPr>
            </a:br>
            <a:r>
              <a:rPr lang="pl-PL" sz="6000" b="1" dirty="0" smtClean="0">
                <a:solidFill>
                  <a:schemeClr val="bg1"/>
                </a:solidFill>
              </a:rPr>
              <a:t>so cool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And why Java is never going to measure up...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What’s missing in Groovy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And how can you get around it?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Grails – the modern Java EE web stack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Building castles on solid ground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Integrating 3rd party libraries with Grails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When the world is just not enough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12825"/>
          </a:xfrm>
        </p:spPr>
        <p:txBody>
          <a:bodyPr/>
          <a:lstStyle/>
          <a:p>
            <a:r>
              <a:rPr lang="pl-PL" sz="6000" b="1" dirty="0" smtClean="0">
                <a:solidFill>
                  <a:schemeClr val="bg1"/>
                </a:solidFill>
              </a:rPr>
              <a:t>What’s comming in Grails 2.0</a:t>
            </a:r>
            <a:endParaRPr lang="fr-CA" sz="6000" b="1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78695" y="4214818"/>
            <a:ext cx="6786610" cy="614363"/>
          </a:xfrm>
        </p:spPr>
        <p:txBody>
          <a:bodyPr/>
          <a:lstStyle/>
          <a:p>
            <a:r>
              <a:rPr lang="pl-PL" sz="2600" dirty="0" smtClean="0">
                <a:solidFill>
                  <a:schemeClr val="bg1"/>
                </a:solidFill>
              </a:rPr>
              <a:t>And why it’ll rule the world forever and ever!</a:t>
            </a:r>
            <a:endParaRPr lang="fr-CA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tipjunkie.com/wp-content/uploads/2010/04/2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2"/>
            <a:ext cx="2857500" cy="284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138</Template>
  <TotalTime>15</TotalTime>
  <Words>132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138</vt:lpstr>
      <vt:lpstr>Groovy &amp; Grails Show</vt:lpstr>
      <vt:lpstr>Agenda</vt:lpstr>
      <vt:lpstr>Groovy as a dynamic Java programming lingo</vt:lpstr>
      <vt:lpstr>What makes Groovy  so cool</vt:lpstr>
      <vt:lpstr>What’s missing in Groovy</vt:lpstr>
      <vt:lpstr>Grails – the modern Java EE web stack</vt:lpstr>
      <vt:lpstr>Integrating 3rd party libraries with Grails</vt:lpstr>
      <vt:lpstr>What’s comming in Grails 2.0</vt:lpstr>
      <vt:lpstr>Slide 9</vt:lpstr>
      <vt:lpstr>Thanks for watching!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sg0893894</dc:creator>
  <cp:lastModifiedBy>sg0893894</cp:lastModifiedBy>
  <cp:revision>6</cp:revision>
  <dcterms:created xsi:type="dcterms:W3CDTF">2011-07-25T13:33:32Z</dcterms:created>
  <dcterms:modified xsi:type="dcterms:W3CDTF">2011-07-25T13:50:19Z</dcterms:modified>
</cp:coreProperties>
</file>