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712675" y="20631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Raciocínio Baseado em Casos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183675" y="3611400"/>
            <a:ext cx="7696199" cy="12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pt-BR" sz="2400"/>
              <a:t>Disciplina: Gestão do Conhecimento</a:t>
            </a:r>
          </a:p>
          <a:p>
            <a:pPr rtl="0" algn="r">
              <a:spcBef>
                <a:spcPts val="0"/>
              </a:spcBef>
              <a:buNone/>
            </a:pPr>
            <a:r>
              <a:rPr lang="pt-BR" sz="2400"/>
              <a:t>Sistemas de Informação 8º Sem.</a:t>
            </a:r>
          </a:p>
          <a:p>
            <a:pPr algn="r">
              <a:spcBef>
                <a:spcPts val="0"/>
              </a:spcBef>
              <a:buNone/>
            </a:pPr>
            <a:r>
              <a:rPr lang="pt-BR" sz="2400"/>
              <a:t>Discentes: Jasiel Serra, Moises Liger, Rafael Rebouças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900" y="172200"/>
            <a:ext cx="41338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505950" y="766051"/>
            <a:ext cx="8132100" cy="59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Definição do Raciocínio Baseado em Casos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09700" y="2044100"/>
            <a:ext cx="8132100" cy="9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000"/>
              <a:t>Busca resolver novos problemas adaptando soluções utilizadas para resolver problemas anteriores.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56325"/>
            <a:ext cx="8099699" cy="70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/>
              <a:t>Características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996925"/>
            <a:ext cx="8282099" cy="362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sz="2400"/>
              <a:t>A extração do conhecimento a partir de casos ou experiências com que o próprio sistema se depara;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sz="2400"/>
              <a:t>A identificação das características mais significantes dos casos apresentados a fim de devolver uma melhor solução (resposta);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pt-BR" sz="2400"/>
              <a:t>O Armazenamento do caso e sua respectiva solução;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49900" y="143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/>
              <a:t>Funcionamento de um sistema RBC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44225" y="1633625"/>
            <a:ext cx="7842600" cy="208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 u="sng"/>
              <a:t>Recuperação</a:t>
            </a:r>
            <a:r>
              <a:rPr lang="pt-BR"/>
              <a:t>: a partir da apresentação ao sistema de um novo problema é feita a recuperação na base de casos daquele mais parecido com o problema em questão.</a:t>
            </a: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/>
              <a:t>Funcionamento de um sistema RBC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50700" y="1618000"/>
            <a:ext cx="7842600" cy="208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u="sng"/>
              <a:t>Reutilização</a:t>
            </a:r>
            <a:r>
              <a:rPr lang="pt-BR"/>
              <a:t>: a partir do caso recuperado é feita a reutilização da solução associada àquele caso.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33400" y="126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/>
              <a:t>Funcionamento de um sistema RBC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50700" y="1618000"/>
            <a:ext cx="7842600" cy="208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u="sng"/>
              <a:t>Revisão</a:t>
            </a:r>
            <a:r>
              <a:rPr lang="pt-BR"/>
              <a:t>: é feita quando a solução não pode ser aplicada diretamente ao novo problema.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533400" y="126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Funcionamento de um sistema RBC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50700" y="1618000"/>
            <a:ext cx="7842600" cy="208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u="sng"/>
              <a:t>Retenção</a:t>
            </a:r>
            <a:r>
              <a:rPr lang="pt-BR"/>
              <a:t>: é o processo de armazenar o novo caso e sua respectiva solução para futura recuperações.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