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59" r:id="rId9"/>
    <p:sldId id="260" r:id="rId10"/>
    <p:sldId id="269" r:id="rId11"/>
    <p:sldId id="270" r:id="rId12"/>
    <p:sldId id="263" r:id="rId13"/>
    <p:sldId id="262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Home appliances automation using </a:t>
            </a:r>
            <a:r>
              <a:rPr lang="en-GB" dirty="0" err="1">
                <a:solidFill>
                  <a:srgbClr val="FFFF00"/>
                </a:solidFill>
              </a:rPr>
              <a:t>IoT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3573016"/>
            <a:ext cx="5472608" cy="3024336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>
                <a:solidFill>
                  <a:srgbClr val="FFFF00"/>
                </a:solidFill>
              </a:rPr>
              <a:t>SMART LOCKS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MEMBERS: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1.M.AISHWARYA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2.R DEEPIKA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3.T DHIVYAA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JASI GRACE I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M GOKUL NATH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9537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app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3" y="1609725"/>
            <a:ext cx="2726233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7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&lt;head&gt;&lt;/head&gt;</a:t>
            </a:r>
          </a:p>
          <a:p>
            <a:r>
              <a:rPr lang="en-IN" dirty="0"/>
              <a:t>&lt;h1&gt;&lt;</a:t>
            </a:r>
            <a:r>
              <a:rPr lang="en-IN" dirty="0" err="1"/>
              <a:t>center</a:t>
            </a:r>
            <a:r>
              <a:rPr lang="en-IN" dirty="0"/>
              <a:t>&gt; SERVO DOOR LOCK &lt;/</a:t>
            </a:r>
            <a:r>
              <a:rPr lang="en-IN" dirty="0" err="1"/>
              <a:t>center</a:t>
            </a:r>
            <a:r>
              <a:rPr lang="en-IN" dirty="0"/>
              <a:t>&gt;&lt;/h1&gt;</a:t>
            </a:r>
          </a:p>
          <a:p>
            <a:r>
              <a:rPr lang="en-IN" dirty="0"/>
              <a:t>&lt;body style="</a:t>
            </a:r>
            <a:r>
              <a:rPr lang="en-IN" dirty="0" err="1"/>
              <a:t>background-color:powderblue</a:t>
            </a:r>
            <a:r>
              <a:rPr lang="en-IN" dirty="0"/>
              <a:t>;"&gt;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="https://i.pcmag.com/imagery/reviews/05wMIOIlf7b8C0dyvl4M7xP-2.fit_lpad.size_624x364.v_1569479359.jpg" alt="Girl in a jacket" style="width:300px;height:300px;"&gt;&lt;/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&lt;break&gt;</a:t>
            </a:r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 &lt;button type="button"&gt; LOCK &lt;/button&gt;&lt;/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 &lt;button type="button"&gt; UNLOCK &lt;/button&gt;&lt;/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38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They work with smartphones.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authorize access for multiple people simultaneously.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 </a:t>
            </a:r>
            <a:r>
              <a:rPr lang="en-GB" b="1" dirty="0"/>
              <a:t>locks</a:t>
            </a:r>
            <a:r>
              <a:rPr lang="en-GB" dirty="0"/>
              <a:t> enhance security camera functionality.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4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Easily controllable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will also have an extra password facility for safety purpose</a:t>
            </a:r>
            <a:endParaRPr lang="en-IN" dirty="0"/>
          </a:p>
        </p:txBody>
      </p:sp>
      <p:pic>
        <p:nvPicPr>
          <p:cNvPr id="1028" name="Picture 4" descr="IoT smart door lock | Tech Prio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r="170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912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242048" cy="1143000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Smart locks are an easy way to increase the security of your home. </a:t>
            </a:r>
          </a:p>
          <a:p>
            <a:r>
              <a:rPr lang="en-GB" sz="2400" dirty="0"/>
              <a:t> </a:t>
            </a:r>
            <a:r>
              <a:rPr lang="en-GB" sz="2400" b="1" dirty="0"/>
              <a:t>The application of smartphone communication technology to conventional device (door lock) to open or close a door remotely through authentication.</a:t>
            </a:r>
          </a:p>
          <a:p>
            <a:r>
              <a:rPr lang="en-GB" sz="2400" b="1" dirty="0"/>
              <a:t> The Smart Door Lock System based on security enhancement plan for the safety issue.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691978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TECHNOLOGY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locks use a Bluetooth connection to control the lock, which is accessed through an application on a smart device such as  any android  or iPhone. </a:t>
            </a:r>
          </a:p>
          <a:p>
            <a:r>
              <a:rPr lang="en-US" dirty="0"/>
              <a:t>When the registered user approaches the door, the smart lock </a:t>
            </a:r>
            <a:endParaRPr lang="en-IN" dirty="0"/>
          </a:p>
          <a:p>
            <a:r>
              <a:rPr lang="en-US" dirty="0"/>
              <a:t>Can be opened  by detects the Bluetooth signal and unlocks the door by passwords.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Smart lock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584" y="2132856"/>
            <a:ext cx="5976664" cy="38164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56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075"/>
            <a:ext cx="723900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075"/>
            <a:ext cx="723900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8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main goal is to make this cost effective</a:t>
            </a:r>
          </a:p>
          <a:p>
            <a:r>
              <a:rPr lang="en-GB" dirty="0"/>
              <a:t>And make the implementation simple</a:t>
            </a:r>
          </a:p>
          <a:p>
            <a:r>
              <a:rPr lang="en-GB" dirty="0"/>
              <a:t>To make our life simple</a:t>
            </a:r>
          </a:p>
          <a:p>
            <a:r>
              <a:rPr lang="en-GB" dirty="0"/>
              <a:t>To enable Camera </a:t>
            </a:r>
            <a:r>
              <a:rPr lang="en-GB" dirty="0" err="1"/>
              <a:t>feauture</a:t>
            </a:r>
            <a:r>
              <a:rPr lang="en-GB" dirty="0"/>
              <a:t> recording in the lock</a:t>
            </a:r>
          </a:p>
          <a:p>
            <a:r>
              <a:rPr lang="en-GB" dirty="0"/>
              <a:t>To give an alert sound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7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only have 3 attempts then  an alert </a:t>
            </a:r>
            <a:r>
              <a:rPr lang="en-US" dirty="0" err="1"/>
              <a:t>msg</a:t>
            </a:r>
            <a:r>
              <a:rPr lang="en-US" dirty="0"/>
              <a:t> will be sent to the user.</a:t>
            </a:r>
          </a:p>
          <a:p>
            <a:r>
              <a:rPr lang="en-US" dirty="0"/>
              <a:t> Each smart lock has its own application, allowing the user to control a wide variety of options. </a:t>
            </a:r>
          </a:p>
          <a:p>
            <a:r>
              <a:rPr lang="en-US" dirty="0"/>
              <a:t>This this just a extra protection to our normal locks</a:t>
            </a:r>
          </a:p>
          <a:p>
            <a:r>
              <a:rPr lang="en-US" dirty="0"/>
              <a:t>We can able to see the person outside our home and allow them using our 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Secure and safe</a:t>
            </a:r>
            <a:endParaRPr lang="en-IN" dirty="0"/>
          </a:p>
          <a:p>
            <a:pPr lvl="0"/>
            <a:r>
              <a:rPr lang="en-US" b="1" dirty="0"/>
              <a:t>Cost efficient</a:t>
            </a:r>
            <a:endParaRPr lang="en-IN" dirty="0"/>
          </a:p>
          <a:p>
            <a:pPr lvl="0"/>
            <a:r>
              <a:rPr lang="en-US" b="1" dirty="0"/>
              <a:t>monitors home all the time</a:t>
            </a:r>
            <a:endParaRPr lang="en-IN" dirty="0"/>
          </a:p>
          <a:p>
            <a:pPr lvl="0"/>
            <a:r>
              <a:rPr lang="en-US" b="1" dirty="0"/>
              <a:t>easily handle our home place</a:t>
            </a:r>
            <a:endParaRPr lang="en-IN" dirty="0"/>
          </a:p>
          <a:p>
            <a:pPr lvl="0"/>
            <a:r>
              <a:rPr lang="en-US" b="1" dirty="0"/>
              <a:t>extra safe besides our physical lock</a:t>
            </a:r>
            <a:endParaRPr lang="en-IN" dirty="0"/>
          </a:p>
          <a:p>
            <a:pPr lvl="0"/>
            <a:r>
              <a:rPr lang="en-US" b="1" dirty="0"/>
              <a:t>the master device has the capability to control temporary devices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310</TotalTime>
  <Words>345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Home appliances automation using IoT</vt:lpstr>
      <vt:lpstr>ABSTRACT</vt:lpstr>
      <vt:lpstr>TECHNOLOGY</vt:lpstr>
      <vt:lpstr>Smart lock</vt:lpstr>
      <vt:lpstr>PowerPoint Presentation</vt:lpstr>
      <vt:lpstr>PowerPoint Presentation</vt:lpstr>
      <vt:lpstr>objectives</vt:lpstr>
      <vt:lpstr>SAFETY</vt:lpstr>
      <vt:lpstr>advantages</vt:lpstr>
      <vt:lpstr>Mobile app</vt:lpstr>
      <vt:lpstr>code</vt:lpstr>
      <vt:lpstr>PowerPoint Presentation</vt:lpstr>
      <vt:lpstr>Easily controllable</vt:lpstr>
      <vt:lpstr>PowerPoint Presentation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Unknown User</cp:lastModifiedBy>
  <cp:revision>12</cp:revision>
  <dcterms:created xsi:type="dcterms:W3CDTF">2020-06-17T12:06:54Z</dcterms:created>
  <dcterms:modified xsi:type="dcterms:W3CDTF">2020-06-26T08:34:25Z</dcterms:modified>
</cp:coreProperties>
</file>