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notesMasterIdLst>
    <p:notesMasterId r:id="rId24"/>
  </p:notesMasterIdLst>
  <p:sldIdLst>
    <p:sldId id="256" r:id="rId5"/>
    <p:sldId id="263" r:id="rId6"/>
    <p:sldId id="258" r:id="rId7"/>
    <p:sldId id="261" r:id="rId8"/>
    <p:sldId id="257" r:id="rId9"/>
    <p:sldId id="280" r:id="rId10"/>
    <p:sldId id="262" r:id="rId11"/>
    <p:sldId id="276" r:id="rId12"/>
    <p:sldId id="260" r:id="rId13"/>
    <p:sldId id="277" r:id="rId14"/>
    <p:sldId id="275" r:id="rId15"/>
    <p:sldId id="269" r:id="rId16"/>
    <p:sldId id="264" r:id="rId17"/>
    <p:sldId id="278" r:id="rId18"/>
    <p:sldId id="274" r:id="rId19"/>
    <p:sldId id="270" r:id="rId20"/>
    <p:sldId id="272" r:id="rId21"/>
    <p:sldId id="273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4BA"/>
    <a:srgbClr val="A1A7AD"/>
    <a:srgbClr val="393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D1E79-CCCB-498B-AF5A-FE9EDCE191BF}" v="5558" dt="2021-12-27T20:14:34.188"/>
    <p1510:client id="{A00F183C-60FF-4C8A-983A-02395A016390}" v="333" dt="2021-12-27T20:33:22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Silbiger [student]" userId="58f6bd0b-3d47-4340-98c5-8d104477996d" providerId="ADAL" clId="{E79E8425-601A-48F1-B94D-86FE848D1261}"/>
    <pc:docChg chg="undo redo custSel addSld modSld sldOrd">
      <pc:chgData name="Jacob Silbiger [student]" userId="58f6bd0b-3d47-4340-98c5-8d104477996d" providerId="ADAL" clId="{E79E8425-601A-48F1-B94D-86FE848D1261}" dt="2021-11-23T21:12:04.620" v="278" actId="1076"/>
      <pc:docMkLst>
        <pc:docMk/>
      </pc:docMkLst>
      <pc:sldChg chg="addSp delSp modSp new mod">
        <pc:chgData name="Jacob Silbiger [student]" userId="58f6bd0b-3d47-4340-98c5-8d104477996d" providerId="ADAL" clId="{E79E8425-601A-48F1-B94D-86FE848D1261}" dt="2021-11-23T21:00:20.827" v="172" actId="13822"/>
        <pc:sldMkLst>
          <pc:docMk/>
          <pc:sldMk cId="351897677" sldId="257"/>
        </pc:sldMkLst>
        <pc:spChg chg="add mod">
          <ac:chgData name="Jacob Silbiger [student]" userId="58f6bd0b-3d47-4340-98c5-8d104477996d" providerId="ADAL" clId="{E79E8425-601A-48F1-B94D-86FE848D1261}" dt="2021-11-23T20:43:56.993" v="101" actId="164"/>
          <ac:spMkLst>
            <pc:docMk/>
            <pc:sldMk cId="351897677" sldId="257"/>
            <ac:spMk id="4" creationId="{E16864CD-C785-4AFB-9CC3-70E5720F3999}"/>
          </ac:spMkLst>
        </pc:spChg>
        <pc:spChg chg="add mod">
          <ac:chgData name="Jacob Silbiger [student]" userId="58f6bd0b-3d47-4340-98c5-8d104477996d" providerId="ADAL" clId="{E79E8425-601A-48F1-B94D-86FE848D1261}" dt="2021-11-23T20:43:56.993" v="101" actId="164"/>
          <ac:spMkLst>
            <pc:docMk/>
            <pc:sldMk cId="351897677" sldId="257"/>
            <ac:spMk id="5" creationId="{B004EA47-F3ED-4B8E-AD41-CDFA539CF5C8}"/>
          </ac:spMkLst>
        </pc:spChg>
        <pc:spChg chg="add mod">
          <ac:chgData name="Jacob Silbiger [student]" userId="58f6bd0b-3d47-4340-98c5-8d104477996d" providerId="ADAL" clId="{E79E8425-601A-48F1-B94D-86FE848D1261}" dt="2021-11-23T20:43:56.993" v="101" actId="164"/>
          <ac:spMkLst>
            <pc:docMk/>
            <pc:sldMk cId="351897677" sldId="257"/>
            <ac:spMk id="6" creationId="{2456136F-E1ED-407D-ACE7-D110DEF619F9}"/>
          </ac:spMkLst>
        </pc:spChg>
        <pc:spChg chg="add mod">
          <ac:chgData name="Jacob Silbiger [student]" userId="58f6bd0b-3d47-4340-98c5-8d104477996d" providerId="ADAL" clId="{E79E8425-601A-48F1-B94D-86FE848D1261}" dt="2021-11-23T20:43:56.993" v="101" actId="164"/>
          <ac:spMkLst>
            <pc:docMk/>
            <pc:sldMk cId="351897677" sldId="257"/>
            <ac:spMk id="7" creationId="{D95DCCF7-767D-48E7-9D4A-7EFD7E0C6C5C}"/>
          </ac:spMkLst>
        </pc:spChg>
        <pc:spChg chg="add mod">
          <ac:chgData name="Jacob Silbiger [student]" userId="58f6bd0b-3d47-4340-98c5-8d104477996d" providerId="ADAL" clId="{E79E8425-601A-48F1-B94D-86FE848D1261}" dt="2021-11-23T20:43:56.993" v="101" actId="164"/>
          <ac:spMkLst>
            <pc:docMk/>
            <pc:sldMk cId="351897677" sldId="257"/>
            <ac:spMk id="8" creationId="{29365F98-835F-47C3-B4BD-C6FEFB740B2D}"/>
          </ac:spMkLst>
        </pc:spChg>
        <pc:spChg chg="add mod">
          <ac:chgData name="Jacob Silbiger [student]" userId="58f6bd0b-3d47-4340-98c5-8d104477996d" providerId="ADAL" clId="{E79E8425-601A-48F1-B94D-86FE848D1261}" dt="2021-11-23T20:43:56.993" v="101" actId="164"/>
          <ac:spMkLst>
            <pc:docMk/>
            <pc:sldMk cId="351897677" sldId="257"/>
            <ac:spMk id="9" creationId="{CF192D3E-8D36-44C8-96C6-450D59054C35}"/>
          </ac:spMkLst>
        </pc:spChg>
        <pc:spChg chg="add del mod">
          <ac:chgData name="Jacob Silbiger [student]" userId="58f6bd0b-3d47-4340-98c5-8d104477996d" providerId="ADAL" clId="{E79E8425-601A-48F1-B94D-86FE848D1261}" dt="2021-11-23T20:38:35.339" v="34" actId="478"/>
          <ac:spMkLst>
            <pc:docMk/>
            <pc:sldMk cId="351897677" sldId="257"/>
            <ac:spMk id="10" creationId="{F3FD8AC9-C8ED-464D-8387-DA519C11C153}"/>
          </ac:spMkLst>
        </pc:spChg>
        <pc:spChg chg="add mod">
          <ac:chgData name="Jacob Silbiger [student]" userId="58f6bd0b-3d47-4340-98c5-8d104477996d" providerId="ADAL" clId="{E79E8425-601A-48F1-B94D-86FE848D1261}" dt="2021-11-23T20:43:56.993" v="101" actId="164"/>
          <ac:spMkLst>
            <pc:docMk/>
            <pc:sldMk cId="351897677" sldId="257"/>
            <ac:spMk id="11" creationId="{E09996A4-E4A0-4717-B388-6227685652B7}"/>
          </ac:spMkLst>
        </pc:spChg>
        <pc:spChg chg="add mod">
          <ac:chgData name="Jacob Silbiger [student]" userId="58f6bd0b-3d47-4340-98c5-8d104477996d" providerId="ADAL" clId="{E79E8425-601A-48F1-B94D-86FE848D1261}" dt="2021-11-23T20:43:56.993" v="101" actId="164"/>
          <ac:spMkLst>
            <pc:docMk/>
            <pc:sldMk cId="351897677" sldId="257"/>
            <ac:spMk id="12" creationId="{34A0A282-94F8-488F-B9F5-0786F0BD2F30}"/>
          </ac:spMkLst>
        </pc:spChg>
        <pc:spChg chg="add del mod">
          <ac:chgData name="Jacob Silbiger [student]" userId="58f6bd0b-3d47-4340-98c5-8d104477996d" providerId="ADAL" clId="{E79E8425-601A-48F1-B94D-86FE848D1261}" dt="2021-11-23T20:38:36.656" v="35" actId="478"/>
          <ac:spMkLst>
            <pc:docMk/>
            <pc:sldMk cId="351897677" sldId="257"/>
            <ac:spMk id="13" creationId="{C6656F3B-50FC-413D-8537-E72919E6B02B}"/>
          </ac:spMkLst>
        </pc:spChg>
        <pc:spChg chg="add del mod">
          <ac:chgData name="Jacob Silbiger [student]" userId="58f6bd0b-3d47-4340-98c5-8d104477996d" providerId="ADAL" clId="{E79E8425-601A-48F1-B94D-86FE848D1261}" dt="2021-11-23T20:44:07.303" v="104" actId="478"/>
          <ac:spMkLst>
            <pc:docMk/>
            <pc:sldMk cId="351897677" sldId="257"/>
            <ac:spMk id="14" creationId="{363B9444-0FAB-4936-9F95-6D64B7B0FACB}"/>
          </ac:spMkLst>
        </pc:spChg>
        <pc:spChg chg="add mod">
          <ac:chgData name="Jacob Silbiger [student]" userId="58f6bd0b-3d47-4340-98c5-8d104477996d" providerId="ADAL" clId="{E79E8425-601A-48F1-B94D-86FE848D1261}" dt="2021-11-23T20:45:59.112" v="120" actId="1076"/>
          <ac:spMkLst>
            <pc:docMk/>
            <pc:sldMk cId="351897677" sldId="257"/>
            <ac:spMk id="16" creationId="{7D868BA2-784D-49CB-9133-555914D1FC64}"/>
          </ac:spMkLst>
        </pc:spChg>
        <pc:grpChg chg="add mod">
          <ac:chgData name="Jacob Silbiger [student]" userId="58f6bd0b-3d47-4340-98c5-8d104477996d" providerId="ADAL" clId="{E79E8425-601A-48F1-B94D-86FE848D1261}" dt="2021-11-23T20:44:02.180" v="102" actId="1076"/>
          <ac:grpSpMkLst>
            <pc:docMk/>
            <pc:sldMk cId="351897677" sldId="257"/>
            <ac:grpSpMk id="15" creationId="{BEC146A5-3D2F-4052-8C95-70A67B0CF558}"/>
          </ac:grpSpMkLst>
        </pc:grpChg>
        <pc:cxnChg chg="add mod">
          <ac:chgData name="Jacob Silbiger [student]" userId="58f6bd0b-3d47-4340-98c5-8d104477996d" providerId="ADAL" clId="{E79E8425-601A-48F1-B94D-86FE848D1261}" dt="2021-11-23T21:00:20.827" v="172" actId="13822"/>
          <ac:cxnSpMkLst>
            <pc:docMk/>
            <pc:sldMk cId="351897677" sldId="257"/>
            <ac:cxnSpMk id="18" creationId="{726E4740-2976-4137-BD5D-E06D113624C5}"/>
          </ac:cxnSpMkLst>
        </pc:cxnChg>
      </pc:sldChg>
      <pc:sldChg chg="addSp delSp modSp new mod">
        <pc:chgData name="Jacob Silbiger [student]" userId="58f6bd0b-3d47-4340-98c5-8d104477996d" providerId="ADAL" clId="{E79E8425-601A-48F1-B94D-86FE848D1261}" dt="2021-11-23T21:11:44.216" v="275" actId="1076"/>
        <pc:sldMkLst>
          <pc:docMk/>
          <pc:sldMk cId="1965132787" sldId="259"/>
        </pc:sldMkLst>
        <pc:spChg chg="mod">
          <ac:chgData name="Jacob Silbiger [student]" userId="58f6bd0b-3d47-4340-98c5-8d104477996d" providerId="ADAL" clId="{E79E8425-601A-48F1-B94D-86FE848D1261}" dt="2021-11-23T20:46:31.421" v="122"/>
          <ac:spMkLst>
            <pc:docMk/>
            <pc:sldMk cId="1965132787" sldId="259"/>
            <ac:spMk id="3" creationId="{EE88DD5C-5DF8-4E7C-B6C2-F313361B05FD}"/>
          </ac:spMkLst>
        </pc:spChg>
        <pc:spChg chg="mod">
          <ac:chgData name="Jacob Silbiger [student]" userId="58f6bd0b-3d47-4340-98c5-8d104477996d" providerId="ADAL" clId="{E79E8425-601A-48F1-B94D-86FE848D1261}" dt="2021-11-23T20:46:31.421" v="122"/>
          <ac:spMkLst>
            <pc:docMk/>
            <pc:sldMk cId="1965132787" sldId="259"/>
            <ac:spMk id="4" creationId="{C9A95845-6033-4781-A8CF-68E6F27FF44C}"/>
          </ac:spMkLst>
        </pc:spChg>
        <pc:spChg chg="mod">
          <ac:chgData name="Jacob Silbiger [student]" userId="58f6bd0b-3d47-4340-98c5-8d104477996d" providerId="ADAL" clId="{E79E8425-601A-48F1-B94D-86FE848D1261}" dt="2021-11-23T20:46:31.421" v="122"/>
          <ac:spMkLst>
            <pc:docMk/>
            <pc:sldMk cId="1965132787" sldId="259"/>
            <ac:spMk id="5" creationId="{E631D1F8-AE5E-4BA7-B30E-137FB2ABB3EE}"/>
          </ac:spMkLst>
        </pc:spChg>
        <pc:spChg chg="mod">
          <ac:chgData name="Jacob Silbiger [student]" userId="58f6bd0b-3d47-4340-98c5-8d104477996d" providerId="ADAL" clId="{E79E8425-601A-48F1-B94D-86FE848D1261}" dt="2021-11-23T20:46:31.421" v="122"/>
          <ac:spMkLst>
            <pc:docMk/>
            <pc:sldMk cId="1965132787" sldId="259"/>
            <ac:spMk id="6" creationId="{20A2E521-A3CF-4532-8BF0-394BA6FED25F}"/>
          </ac:spMkLst>
        </pc:spChg>
        <pc:spChg chg="mod">
          <ac:chgData name="Jacob Silbiger [student]" userId="58f6bd0b-3d47-4340-98c5-8d104477996d" providerId="ADAL" clId="{E79E8425-601A-48F1-B94D-86FE848D1261}" dt="2021-11-23T20:46:31.421" v="122"/>
          <ac:spMkLst>
            <pc:docMk/>
            <pc:sldMk cId="1965132787" sldId="259"/>
            <ac:spMk id="7" creationId="{7F4F31D8-E767-4335-A50A-5F3B2F00E470}"/>
          </ac:spMkLst>
        </pc:spChg>
        <pc:spChg chg="mod">
          <ac:chgData name="Jacob Silbiger [student]" userId="58f6bd0b-3d47-4340-98c5-8d104477996d" providerId="ADAL" clId="{E79E8425-601A-48F1-B94D-86FE848D1261}" dt="2021-11-23T20:46:31.421" v="122"/>
          <ac:spMkLst>
            <pc:docMk/>
            <pc:sldMk cId="1965132787" sldId="259"/>
            <ac:spMk id="8" creationId="{BA0CB19C-41FC-4395-BB04-F8A3879DEB22}"/>
          </ac:spMkLst>
        </pc:spChg>
        <pc:spChg chg="mod">
          <ac:chgData name="Jacob Silbiger [student]" userId="58f6bd0b-3d47-4340-98c5-8d104477996d" providerId="ADAL" clId="{E79E8425-601A-48F1-B94D-86FE848D1261}" dt="2021-11-23T20:46:31.421" v="122"/>
          <ac:spMkLst>
            <pc:docMk/>
            <pc:sldMk cId="1965132787" sldId="259"/>
            <ac:spMk id="9" creationId="{F7534F5F-A894-495A-9D7B-E66F64C45701}"/>
          </ac:spMkLst>
        </pc:spChg>
        <pc:spChg chg="mod">
          <ac:chgData name="Jacob Silbiger [student]" userId="58f6bd0b-3d47-4340-98c5-8d104477996d" providerId="ADAL" clId="{E79E8425-601A-48F1-B94D-86FE848D1261}" dt="2021-11-23T20:46:31.421" v="122"/>
          <ac:spMkLst>
            <pc:docMk/>
            <pc:sldMk cId="1965132787" sldId="259"/>
            <ac:spMk id="10" creationId="{022F02EC-59A4-4566-9EBD-64122294475B}"/>
          </ac:spMkLst>
        </pc:spChg>
        <pc:spChg chg="add mod">
          <ac:chgData name="Jacob Silbiger [student]" userId="58f6bd0b-3d47-4340-98c5-8d104477996d" providerId="ADAL" clId="{E79E8425-601A-48F1-B94D-86FE848D1261}" dt="2021-11-23T20:47:42.818" v="132" actId="1076"/>
          <ac:spMkLst>
            <pc:docMk/>
            <pc:sldMk cId="1965132787" sldId="259"/>
            <ac:spMk id="13" creationId="{C747406D-BC40-4DEA-9353-04864FA5F7B8}"/>
          </ac:spMkLst>
        </pc:spChg>
        <pc:spChg chg="add mod">
          <ac:chgData name="Jacob Silbiger [student]" userId="58f6bd0b-3d47-4340-98c5-8d104477996d" providerId="ADAL" clId="{E79E8425-601A-48F1-B94D-86FE848D1261}" dt="2021-11-23T21:11:44.216" v="275" actId="1076"/>
          <ac:spMkLst>
            <pc:docMk/>
            <pc:sldMk cId="1965132787" sldId="259"/>
            <ac:spMk id="20" creationId="{790E6610-907B-43EC-AC02-71A9D84B54FA}"/>
          </ac:spMkLst>
        </pc:spChg>
        <pc:grpChg chg="add mod">
          <ac:chgData name="Jacob Silbiger [student]" userId="58f6bd0b-3d47-4340-98c5-8d104477996d" providerId="ADAL" clId="{E79E8425-601A-48F1-B94D-86FE848D1261}" dt="2021-11-23T20:47:08.215" v="126" actId="1076"/>
          <ac:grpSpMkLst>
            <pc:docMk/>
            <pc:sldMk cId="1965132787" sldId="259"/>
            <ac:grpSpMk id="2" creationId="{218DDF04-3F09-4BBF-A6AC-CAA4DBB32E57}"/>
          </ac:grpSpMkLst>
        </pc:grpChg>
        <pc:cxnChg chg="add mod">
          <ac:chgData name="Jacob Silbiger [student]" userId="58f6bd0b-3d47-4340-98c5-8d104477996d" providerId="ADAL" clId="{E79E8425-601A-48F1-B94D-86FE848D1261}" dt="2021-11-23T21:00:12.625" v="170" actId="13822"/>
          <ac:cxnSpMkLst>
            <pc:docMk/>
            <pc:sldMk cId="1965132787" sldId="259"/>
            <ac:cxnSpMk id="12" creationId="{3A85F926-ECAB-4A32-B736-4F5C12CCE589}"/>
          </ac:cxnSpMkLst>
        </pc:cxnChg>
        <pc:cxnChg chg="add mod">
          <ac:chgData name="Jacob Silbiger [student]" userId="58f6bd0b-3d47-4340-98c5-8d104477996d" providerId="ADAL" clId="{E79E8425-601A-48F1-B94D-86FE848D1261}" dt="2021-11-23T21:00:16.150" v="171" actId="13822"/>
          <ac:cxnSpMkLst>
            <pc:docMk/>
            <pc:sldMk cId="1965132787" sldId="259"/>
            <ac:cxnSpMk id="14" creationId="{86494E45-FCAC-4D88-8FCB-648535B983D6}"/>
          </ac:cxnSpMkLst>
        </pc:cxnChg>
        <pc:cxnChg chg="add del mod">
          <ac:chgData name="Jacob Silbiger [student]" userId="58f6bd0b-3d47-4340-98c5-8d104477996d" providerId="ADAL" clId="{E79E8425-601A-48F1-B94D-86FE848D1261}" dt="2021-11-23T21:00:51.700" v="177" actId="21"/>
          <ac:cxnSpMkLst>
            <pc:docMk/>
            <pc:sldMk cId="1965132787" sldId="259"/>
            <ac:cxnSpMk id="22" creationId="{5E70B6BD-BFED-4E15-8709-DBBB9BA42365}"/>
          </ac:cxnSpMkLst>
        </pc:cxnChg>
        <pc:cxnChg chg="add del mod">
          <ac:chgData name="Jacob Silbiger [student]" userId="58f6bd0b-3d47-4340-98c5-8d104477996d" providerId="ADAL" clId="{E79E8425-601A-48F1-B94D-86FE848D1261}" dt="2021-11-23T20:59:32.174" v="161" actId="478"/>
          <ac:cxnSpMkLst>
            <pc:docMk/>
            <pc:sldMk cId="1965132787" sldId="259"/>
            <ac:cxnSpMk id="25" creationId="{F12F99A4-4823-461E-BCAA-9C6FE65689FF}"/>
          </ac:cxnSpMkLst>
        </pc:cxnChg>
        <pc:cxnChg chg="add del mod">
          <ac:chgData name="Jacob Silbiger [student]" userId="58f6bd0b-3d47-4340-98c5-8d104477996d" providerId="ADAL" clId="{E79E8425-601A-48F1-B94D-86FE848D1261}" dt="2021-11-23T21:00:51.700" v="177" actId="21"/>
          <ac:cxnSpMkLst>
            <pc:docMk/>
            <pc:sldMk cId="1965132787" sldId="259"/>
            <ac:cxnSpMk id="26" creationId="{E4D467EE-C228-417B-9394-DA47D390A601}"/>
          </ac:cxnSpMkLst>
        </pc:cxnChg>
        <pc:cxnChg chg="add del mod">
          <ac:chgData name="Jacob Silbiger [student]" userId="58f6bd0b-3d47-4340-98c5-8d104477996d" providerId="ADAL" clId="{E79E8425-601A-48F1-B94D-86FE848D1261}" dt="2021-11-23T21:00:51.700" v="177" actId="21"/>
          <ac:cxnSpMkLst>
            <pc:docMk/>
            <pc:sldMk cId="1965132787" sldId="259"/>
            <ac:cxnSpMk id="27" creationId="{0F642243-0F5F-4ED3-BE30-FFD92D96CD27}"/>
          </ac:cxnSpMkLst>
        </pc:cxnChg>
      </pc:sldChg>
      <pc:sldChg chg="addSp delSp modSp new mod">
        <pc:chgData name="Jacob Silbiger [student]" userId="58f6bd0b-3d47-4340-98c5-8d104477996d" providerId="ADAL" clId="{E79E8425-601A-48F1-B94D-86FE848D1261}" dt="2021-11-23T21:06:33.295" v="232"/>
        <pc:sldMkLst>
          <pc:docMk/>
          <pc:sldMk cId="3667141075" sldId="260"/>
        </pc:sldMkLst>
        <pc:spChg chg="mod">
          <ac:chgData name="Jacob Silbiger [student]" userId="58f6bd0b-3d47-4340-98c5-8d104477996d" providerId="ADAL" clId="{E79E8425-601A-48F1-B94D-86FE848D1261}" dt="2021-11-23T21:00:43.149" v="175"/>
          <ac:spMkLst>
            <pc:docMk/>
            <pc:sldMk cId="3667141075" sldId="260"/>
            <ac:spMk id="4" creationId="{F27C47DE-90AB-463C-96B5-8EE933A63B0A}"/>
          </ac:spMkLst>
        </pc:spChg>
        <pc:spChg chg="mod">
          <ac:chgData name="Jacob Silbiger [student]" userId="58f6bd0b-3d47-4340-98c5-8d104477996d" providerId="ADAL" clId="{E79E8425-601A-48F1-B94D-86FE848D1261}" dt="2021-11-23T21:00:43.149" v="175"/>
          <ac:spMkLst>
            <pc:docMk/>
            <pc:sldMk cId="3667141075" sldId="260"/>
            <ac:spMk id="5" creationId="{35CDA4C9-AE83-4ACE-A10A-4727824A2975}"/>
          </ac:spMkLst>
        </pc:spChg>
        <pc:spChg chg="mod">
          <ac:chgData name="Jacob Silbiger [student]" userId="58f6bd0b-3d47-4340-98c5-8d104477996d" providerId="ADAL" clId="{E79E8425-601A-48F1-B94D-86FE848D1261}" dt="2021-11-23T21:00:43.149" v="175"/>
          <ac:spMkLst>
            <pc:docMk/>
            <pc:sldMk cId="3667141075" sldId="260"/>
            <ac:spMk id="6" creationId="{4043821A-080E-469C-B3AB-593BE28F4EC3}"/>
          </ac:spMkLst>
        </pc:spChg>
        <pc:spChg chg="mod">
          <ac:chgData name="Jacob Silbiger [student]" userId="58f6bd0b-3d47-4340-98c5-8d104477996d" providerId="ADAL" clId="{E79E8425-601A-48F1-B94D-86FE848D1261}" dt="2021-11-23T21:00:43.149" v="175"/>
          <ac:spMkLst>
            <pc:docMk/>
            <pc:sldMk cId="3667141075" sldId="260"/>
            <ac:spMk id="7" creationId="{36962979-3B00-4D30-9070-D01E1721D86D}"/>
          </ac:spMkLst>
        </pc:spChg>
        <pc:spChg chg="mod">
          <ac:chgData name="Jacob Silbiger [student]" userId="58f6bd0b-3d47-4340-98c5-8d104477996d" providerId="ADAL" clId="{E79E8425-601A-48F1-B94D-86FE848D1261}" dt="2021-11-23T21:00:43.149" v="175"/>
          <ac:spMkLst>
            <pc:docMk/>
            <pc:sldMk cId="3667141075" sldId="260"/>
            <ac:spMk id="8" creationId="{0EA10C19-CF15-46CE-A9F5-7B9218F71D69}"/>
          </ac:spMkLst>
        </pc:spChg>
        <pc:spChg chg="mod">
          <ac:chgData name="Jacob Silbiger [student]" userId="58f6bd0b-3d47-4340-98c5-8d104477996d" providerId="ADAL" clId="{E79E8425-601A-48F1-B94D-86FE848D1261}" dt="2021-11-23T21:00:43.149" v="175"/>
          <ac:spMkLst>
            <pc:docMk/>
            <pc:sldMk cId="3667141075" sldId="260"/>
            <ac:spMk id="9" creationId="{B4EA84D4-88D6-4451-8DFD-E540915DE023}"/>
          </ac:spMkLst>
        </pc:spChg>
        <pc:spChg chg="mod">
          <ac:chgData name="Jacob Silbiger [student]" userId="58f6bd0b-3d47-4340-98c5-8d104477996d" providerId="ADAL" clId="{E79E8425-601A-48F1-B94D-86FE848D1261}" dt="2021-11-23T21:00:43.149" v="175"/>
          <ac:spMkLst>
            <pc:docMk/>
            <pc:sldMk cId="3667141075" sldId="260"/>
            <ac:spMk id="10" creationId="{0D5B5726-BA86-47D3-9987-8DB74CD7AED0}"/>
          </ac:spMkLst>
        </pc:spChg>
        <pc:spChg chg="mod">
          <ac:chgData name="Jacob Silbiger [student]" userId="58f6bd0b-3d47-4340-98c5-8d104477996d" providerId="ADAL" clId="{E79E8425-601A-48F1-B94D-86FE848D1261}" dt="2021-11-23T21:00:43.149" v="175"/>
          <ac:spMkLst>
            <pc:docMk/>
            <pc:sldMk cId="3667141075" sldId="260"/>
            <ac:spMk id="11" creationId="{3378F5B2-2767-41CE-BB34-5E8ECD6D02EF}"/>
          </ac:spMkLst>
        </pc:spChg>
        <pc:grpChg chg="add mod">
          <ac:chgData name="Jacob Silbiger [student]" userId="58f6bd0b-3d47-4340-98c5-8d104477996d" providerId="ADAL" clId="{E79E8425-601A-48F1-B94D-86FE848D1261}" dt="2021-11-23T21:00:44.810" v="176" actId="1076"/>
          <ac:grpSpMkLst>
            <pc:docMk/>
            <pc:sldMk cId="3667141075" sldId="260"/>
            <ac:grpSpMk id="3" creationId="{5DE79716-90B3-45E4-87DC-993B1A2DB483}"/>
          </ac:grpSpMkLst>
        </pc:grpChg>
        <pc:graphicFrameChg chg="add del mod">
          <ac:chgData name="Jacob Silbiger [student]" userId="58f6bd0b-3d47-4340-98c5-8d104477996d" providerId="ADAL" clId="{E79E8425-601A-48F1-B94D-86FE848D1261}" dt="2021-11-23T21:06:33.295" v="232"/>
          <ac:graphicFrameMkLst>
            <pc:docMk/>
            <pc:sldMk cId="3667141075" sldId="260"/>
            <ac:graphicFrameMk id="29" creationId="{DD05BB33-3879-4F4F-A03D-6B9AE2142585}"/>
          </ac:graphicFrameMkLst>
        </pc:graphicFrameChg>
        <pc:cxnChg chg="add del mod">
          <ac:chgData name="Jacob Silbiger [student]" userId="58f6bd0b-3d47-4340-98c5-8d104477996d" providerId="ADAL" clId="{E79E8425-601A-48F1-B94D-86FE848D1261}" dt="2021-11-23T21:00:41.434" v="174" actId="478"/>
          <ac:cxnSpMkLst>
            <pc:docMk/>
            <pc:sldMk cId="3667141075" sldId="260"/>
            <ac:cxnSpMk id="2" creationId="{D1D59592-1145-410D-B515-F3A2040F27C1}"/>
          </ac:cxnSpMkLst>
        </pc:cxnChg>
        <pc:cxnChg chg="add del mod">
          <ac:chgData name="Jacob Silbiger [student]" userId="58f6bd0b-3d47-4340-98c5-8d104477996d" providerId="ADAL" clId="{E79E8425-601A-48F1-B94D-86FE848D1261}" dt="2021-11-23T21:01:00.094" v="180" actId="478"/>
          <ac:cxnSpMkLst>
            <pc:docMk/>
            <pc:sldMk cId="3667141075" sldId="260"/>
            <ac:cxnSpMk id="12" creationId="{6E335B91-B0B4-4DC1-8232-828AF8A2C57F}"/>
          </ac:cxnSpMkLst>
        </pc:cxnChg>
        <pc:cxnChg chg="add del mod">
          <ac:chgData name="Jacob Silbiger [student]" userId="58f6bd0b-3d47-4340-98c5-8d104477996d" providerId="ADAL" clId="{E79E8425-601A-48F1-B94D-86FE848D1261}" dt="2021-11-23T21:01:00.094" v="180" actId="478"/>
          <ac:cxnSpMkLst>
            <pc:docMk/>
            <pc:sldMk cId="3667141075" sldId="260"/>
            <ac:cxnSpMk id="13" creationId="{0BBFE59F-2CF9-4BC5-8499-F7812FE0E5CB}"/>
          </ac:cxnSpMkLst>
        </pc:cxnChg>
        <pc:cxnChg chg="add del mod">
          <ac:chgData name="Jacob Silbiger [student]" userId="58f6bd0b-3d47-4340-98c5-8d104477996d" providerId="ADAL" clId="{E79E8425-601A-48F1-B94D-86FE848D1261}" dt="2021-11-23T21:01:00.094" v="180" actId="478"/>
          <ac:cxnSpMkLst>
            <pc:docMk/>
            <pc:sldMk cId="3667141075" sldId="260"/>
            <ac:cxnSpMk id="14" creationId="{952C1FB8-73F4-494B-8474-D2446A80820D}"/>
          </ac:cxnSpMkLst>
        </pc:cxnChg>
        <pc:cxnChg chg="add mod">
          <ac:chgData name="Jacob Silbiger [student]" userId="58f6bd0b-3d47-4340-98c5-8d104477996d" providerId="ADAL" clId="{E79E8425-601A-48F1-B94D-86FE848D1261}" dt="2021-11-23T21:03:41.428" v="207" actId="13822"/>
          <ac:cxnSpMkLst>
            <pc:docMk/>
            <pc:sldMk cId="3667141075" sldId="260"/>
            <ac:cxnSpMk id="16" creationId="{4E274C22-0E2A-42A8-900E-5D77443E4ECE}"/>
          </ac:cxnSpMkLst>
        </pc:cxnChg>
        <pc:cxnChg chg="add mod">
          <ac:chgData name="Jacob Silbiger [student]" userId="58f6bd0b-3d47-4340-98c5-8d104477996d" providerId="ADAL" clId="{E79E8425-601A-48F1-B94D-86FE848D1261}" dt="2021-11-23T21:03:49.052" v="209" actId="13822"/>
          <ac:cxnSpMkLst>
            <pc:docMk/>
            <pc:sldMk cId="3667141075" sldId="260"/>
            <ac:cxnSpMk id="17" creationId="{3026648F-4255-47C4-B624-3907E7E4BB60}"/>
          </ac:cxnSpMkLst>
        </pc:cxnChg>
        <pc:cxnChg chg="add mod">
          <ac:chgData name="Jacob Silbiger [student]" userId="58f6bd0b-3d47-4340-98c5-8d104477996d" providerId="ADAL" clId="{E79E8425-601A-48F1-B94D-86FE848D1261}" dt="2021-11-23T21:03:45.529" v="208" actId="13822"/>
          <ac:cxnSpMkLst>
            <pc:docMk/>
            <pc:sldMk cId="3667141075" sldId="260"/>
            <ac:cxnSpMk id="18" creationId="{A9ECD3AD-8556-4658-B0DF-21A8B9D08A9E}"/>
          </ac:cxnSpMkLst>
        </pc:cxnChg>
        <pc:cxnChg chg="add del mod">
          <ac:chgData name="Jacob Silbiger [student]" userId="58f6bd0b-3d47-4340-98c5-8d104477996d" providerId="ADAL" clId="{E79E8425-601A-48F1-B94D-86FE848D1261}" dt="2021-11-23T21:03:18.270" v="203" actId="478"/>
          <ac:cxnSpMkLst>
            <pc:docMk/>
            <pc:sldMk cId="3667141075" sldId="260"/>
            <ac:cxnSpMk id="26" creationId="{F916C2D7-452D-47E7-89E6-A449137F0716}"/>
          </ac:cxnSpMkLst>
        </pc:cxnChg>
        <pc:cxnChg chg="add del">
          <ac:chgData name="Jacob Silbiger [student]" userId="58f6bd0b-3d47-4340-98c5-8d104477996d" providerId="ADAL" clId="{E79E8425-601A-48F1-B94D-86FE848D1261}" dt="2021-11-23T21:03:15.233" v="201" actId="478"/>
          <ac:cxnSpMkLst>
            <pc:docMk/>
            <pc:sldMk cId="3667141075" sldId="260"/>
            <ac:cxnSpMk id="28" creationId="{FDAAA391-CDC9-48A1-8180-584D0070F68B}"/>
          </ac:cxnSpMkLst>
        </pc:cxnChg>
      </pc:sldChg>
      <pc:sldChg chg="addSp delSp modSp new mod">
        <pc:chgData name="Jacob Silbiger [student]" userId="58f6bd0b-3d47-4340-98c5-8d104477996d" providerId="ADAL" clId="{E79E8425-601A-48F1-B94D-86FE848D1261}" dt="2021-11-23T21:06:54.603" v="237" actId="478"/>
        <pc:sldMkLst>
          <pc:docMk/>
          <pc:sldMk cId="1429507399" sldId="264"/>
        </pc:sldMkLst>
        <pc:spChg chg="mod">
          <ac:chgData name="Jacob Silbiger [student]" userId="58f6bd0b-3d47-4340-98c5-8d104477996d" providerId="ADAL" clId="{E79E8425-601A-48F1-B94D-86FE848D1261}" dt="2021-11-23T21:04:07.246" v="213"/>
          <ac:spMkLst>
            <pc:docMk/>
            <pc:sldMk cId="1429507399" sldId="264"/>
            <ac:spMk id="4" creationId="{DBEE35B9-0501-47F1-BDCF-B80C1A328D61}"/>
          </ac:spMkLst>
        </pc:spChg>
        <pc:spChg chg="mod">
          <ac:chgData name="Jacob Silbiger [student]" userId="58f6bd0b-3d47-4340-98c5-8d104477996d" providerId="ADAL" clId="{E79E8425-601A-48F1-B94D-86FE848D1261}" dt="2021-11-23T21:04:07.246" v="213"/>
          <ac:spMkLst>
            <pc:docMk/>
            <pc:sldMk cId="1429507399" sldId="264"/>
            <ac:spMk id="5" creationId="{A8E6D969-CD8B-46A4-A443-911B67DAAAF9}"/>
          </ac:spMkLst>
        </pc:spChg>
        <pc:spChg chg="mod">
          <ac:chgData name="Jacob Silbiger [student]" userId="58f6bd0b-3d47-4340-98c5-8d104477996d" providerId="ADAL" clId="{E79E8425-601A-48F1-B94D-86FE848D1261}" dt="2021-11-23T21:04:07.246" v="213"/>
          <ac:spMkLst>
            <pc:docMk/>
            <pc:sldMk cId="1429507399" sldId="264"/>
            <ac:spMk id="6" creationId="{080B68F9-5C16-41AB-835C-F4DBA3138773}"/>
          </ac:spMkLst>
        </pc:spChg>
        <pc:spChg chg="mod">
          <ac:chgData name="Jacob Silbiger [student]" userId="58f6bd0b-3d47-4340-98c5-8d104477996d" providerId="ADAL" clId="{E79E8425-601A-48F1-B94D-86FE848D1261}" dt="2021-11-23T21:04:07.246" v="213"/>
          <ac:spMkLst>
            <pc:docMk/>
            <pc:sldMk cId="1429507399" sldId="264"/>
            <ac:spMk id="7" creationId="{B768B155-07EB-4858-816B-7D08F8096A0F}"/>
          </ac:spMkLst>
        </pc:spChg>
        <pc:spChg chg="mod">
          <ac:chgData name="Jacob Silbiger [student]" userId="58f6bd0b-3d47-4340-98c5-8d104477996d" providerId="ADAL" clId="{E79E8425-601A-48F1-B94D-86FE848D1261}" dt="2021-11-23T21:04:07.246" v="213"/>
          <ac:spMkLst>
            <pc:docMk/>
            <pc:sldMk cId="1429507399" sldId="264"/>
            <ac:spMk id="8" creationId="{A036989D-BB6F-493B-BF62-8AB3F15E9B45}"/>
          </ac:spMkLst>
        </pc:spChg>
        <pc:spChg chg="mod">
          <ac:chgData name="Jacob Silbiger [student]" userId="58f6bd0b-3d47-4340-98c5-8d104477996d" providerId="ADAL" clId="{E79E8425-601A-48F1-B94D-86FE848D1261}" dt="2021-11-23T21:04:07.246" v="213"/>
          <ac:spMkLst>
            <pc:docMk/>
            <pc:sldMk cId="1429507399" sldId="264"/>
            <ac:spMk id="9" creationId="{194FF93F-1E05-4ED2-A2ED-5B99090CBBFA}"/>
          </ac:spMkLst>
        </pc:spChg>
        <pc:spChg chg="mod">
          <ac:chgData name="Jacob Silbiger [student]" userId="58f6bd0b-3d47-4340-98c5-8d104477996d" providerId="ADAL" clId="{E79E8425-601A-48F1-B94D-86FE848D1261}" dt="2021-11-23T21:04:07.246" v="213"/>
          <ac:spMkLst>
            <pc:docMk/>
            <pc:sldMk cId="1429507399" sldId="264"/>
            <ac:spMk id="10" creationId="{C14E8C92-F19C-4481-8CB5-97CD4D4463FB}"/>
          </ac:spMkLst>
        </pc:spChg>
        <pc:spChg chg="mod">
          <ac:chgData name="Jacob Silbiger [student]" userId="58f6bd0b-3d47-4340-98c5-8d104477996d" providerId="ADAL" clId="{E79E8425-601A-48F1-B94D-86FE848D1261}" dt="2021-11-23T21:04:07.246" v="213"/>
          <ac:spMkLst>
            <pc:docMk/>
            <pc:sldMk cId="1429507399" sldId="264"/>
            <ac:spMk id="11" creationId="{D33936D6-45F9-4F39-A3CD-080A64595D24}"/>
          </ac:spMkLst>
        </pc:spChg>
        <pc:spChg chg="mod">
          <ac:chgData name="Jacob Silbiger [student]" userId="58f6bd0b-3d47-4340-98c5-8d104477996d" providerId="ADAL" clId="{E79E8425-601A-48F1-B94D-86FE848D1261}" dt="2021-11-23T21:04:30.950" v="217"/>
          <ac:spMkLst>
            <pc:docMk/>
            <pc:sldMk cId="1429507399" sldId="264"/>
            <ac:spMk id="13" creationId="{7AFDCE1B-6F7E-4793-9FF9-1D8950012AC1}"/>
          </ac:spMkLst>
        </pc:spChg>
        <pc:spChg chg="mod">
          <ac:chgData name="Jacob Silbiger [student]" userId="58f6bd0b-3d47-4340-98c5-8d104477996d" providerId="ADAL" clId="{E79E8425-601A-48F1-B94D-86FE848D1261}" dt="2021-11-23T21:04:30.950" v="217"/>
          <ac:spMkLst>
            <pc:docMk/>
            <pc:sldMk cId="1429507399" sldId="264"/>
            <ac:spMk id="14" creationId="{837379AB-C00C-4845-831C-26A90094B6E3}"/>
          </ac:spMkLst>
        </pc:spChg>
        <pc:spChg chg="mod">
          <ac:chgData name="Jacob Silbiger [student]" userId="58f6bd0b-3d47-4340-98c5-8d104477996d" providerId="ADAL" clId="{E79E8425-601A-48F1-B94D-86FE848D1261}" dt="2021-11-23T21:04:30.950" v="217"/>
          <ac:spMkLst>
            <pc:docMk/>
            <pc:sldMk cId="1429507399" sldId="264"/>
            <ac:spMk id="15" creationId="{F69BD0DB-E73D-4E18-9543-3AAC9441E1A7}"/>
          </ac:spMkLst>
        </pc:spChg>
        <pc:spChg chg="mod">
          <ac:chgData name="Jacob Silbiger [student]" userId="58f6bd0b-3d47-4340-98c5-8d104477996d" providerId="ADAL" clId="{E79E8425-601A-48F1-B94D-86FE848D1261}" dt="2021-11-23T21:04:30.950" v="217"/>
          <ac:spMkLst>
            <pc:docMk/>
            <pc:sldMk cId="1429507399" sldId="264"/>
            <ac:spMk id="16" creationId="{920CDB39-9F2A-4210-A3FB-B3101A1397B7}"/>
          </ac:spMkLst>
        </pc:spChg>
        <pc:spChg chg="mod">
          <ac:chgData name="Jacob Silbiger [student]" userId="58f6bd0b-3d47-4340-98c5-8d104477996d" providerId="ADAL" clId="{E79E8425-601A-48F1-B94D-86FE848D1261}" dt="2021-11-23T21:04:30.950" v="217"/>
          <ac:spMkLst>
            <pc:docMk/>
            <pc:sldMk cId="1429507399" sldId="264"/>
            <ac:spMk id="17" creationId="{C2F9D08F-EE87-40C4-8BF1-9C9D27CE2D8B}"/>
          </ac:spMkLst>
        </pc:spChg>
        <pc:spChg chg="mod">
          <ac:chgData name="Jacob Silbiger [student]" userId="58f6bd0b-3d47-4340-98c5-8d104477996d" providerId="ADAL" clId="{E79E8425-601A-48F1-B94D-86FE848D1261}" dt="2021-11-23T21:04:30.950" v="217"/>
          <ac:spMkLst>
            <pc:docMk/>
            <pc:sldMk cId="1429507399" sldId="264"/>
            <ac:spMk id="18" creationId="{80C39ECF-137F-4CBF-BB3A-E7F627630375}"/>
          </ac:spMkLst>
        </pc:spChg>
        <pc:spChg chg="mod">
          <ac:chgData name="Jacob Silbiger [student]" userId="58f6bd0b-3d47-4340-98c5-8d104477996d" providerId="ADAL" clId="{E79E8425-601A-48F1-B94D-86FE848D1261}" dt="2021-11-23T21:04:30.950" v="217"/>
          <ac:spMkLst>
            <pc:docMk/>
            <pc:sldMk cId="1429507399" sldId="264"/>
            <ac:spMk id="19" creationId="{E8F9554D-E4F8-4BB0-82B0-26E1259BBA22}"/>
          </ac:spMkLst>
        </pc:spChg>
        <pc:spChg chg="mod">
          <ac:chgData name="Jacob Silbiger [student]" userId="58f6bd0b-3d47-4340-98c5-8d104477996d" providerId="ADAL" clId="{E79E8425-601A-48F1-B94D-86FE848D1261}" dt="2021-11-23T21:04:30.950" v="217"/>
          <ac:spMkLst>
            <pc:docMk/>
            <pc:sldMk cId="1429507399" sldId="264"/>
            <ac:spMk id="20" creationId="{F7FD5988-31C7-4205-A12B-DE012006B3FE}"/>
          </ac:spMkLst>
        </pc:spChg>
        <pc:spChg chg="mod">
          <ac:chgData name="Jacob Silbiger [student]" userId="58f6bd0b-3d47-4340-98c5-8d104477996d" providerId="ADAL" clId="{E79E8425-601A-48F1-B94D-86FE848D1261}" dt="2021-11-23T21:04:39.612" v="218"/>
          <ac:spMkLst>
            <pc:docMk/>
            <pc:sldMk cId="1429507399" sldId="264"/>
            <ac:spMk id="22" creationId="{563BA714-2467-4C45-8D96-101C620E5E0A}"/>
          </ac:spMkLst>
        </pc:spChg>
        <pc:spChg chg="mod">
          <ac:chgData name="Jacob Silbiger [student]" userId="58f6bd0b-3d47-4340-98c5-8d104477996d" providerId="ADAL" clId="{E79E8425-601A-48F1-B94D-86FE848D1261}" dt="2021-11-23T21:04:57.206" v="222" actId="13822"/>
          <ac:spMkLst>
            <pc:docMk/>
            <pc:sldMk cId="1429507399" sldId="264"/>
            <ac:spMk id="23" creationId="{F23F9F17-06BF-4A69-A2B4-F56FE02F2559}"/>
          </ac:spMkLst>
        </pc:spChg>
        <pc:spChg chg="mod">
          <ac:chgData name="Jacob Silbiger [student]" userId="58f6bd0b-3d47-4340-98c5-8d104477996d" providerId="ADAL" clId="{E79E8425-601A-48F1-B94D-86FE848D1261}" dt="2021-11-23T21:04:39.612" v="218"/>
          <ac:spMkLst>
            <pc:docMk/>
            <pc:sldMk cId="1429507399" sldId="264"/>
            <ac:spMk id="24" creationId="{4A0F8698-CADF-439B-9A61-7E8D78F1F4E1}"/>
          </ac:spMkLst>
        </pc:spChg>
        <pc:spChg chg="mod">
          <ac:chgData name="Jacob Silbiger [student]" userId="58f6bd0b-3d47-4340-98c5-8d104477996d" providerId="ADAL" clId="{E79E8425-601A-48F1-B94D-86FE848D1261}" dt="2021-11-23T21:04:39.612" v="218"/>
          <ac:spMkLst>
            <pc:docMk/>
            <pc:sldMk cId="1429507399" sldId="264"/>
            <ac:spMk id="25" creationId="{4AC53BE3-9337-49FA-BB51-9514D5D063CF}"/>
          </ac:spMkLst>
        </pc:spChg>
        <pc:spChg chg="mod">
          <ac:chgData name="Jacob Silbiger [student]" userId="58f6bd0b-3d47-4340-98c5-8d104477996d" providerId="ADAL" clId="{E79E8425-601A-48F1-B94D-86FE848D1261}" dt="2021-11-23T21:04:39.612" v="218"/>
          <ac:spMkLst>
            <pc:docMk/>
            <pc:sldMk cId="1429507399" sldId="264"/>
            <ac:spMk id="26" creationId="{64CCD9E7-F956-4398-9580-A3599B09D17C}"/>
          </ac:spMkLst>
        </pc:spChg>
        <pc:spChg chg="mod">
          <ac:chgData name="Jacob Silbiger [student]" userId="58f6bd0b-3d47-4340-98c5-8d104477996d" providerId="ADAL" clId="{E79E8425-601A-48F1-B94D-86FE848D1261}" dt="2021-11-23T21:04:39.612" v="218"/>
          <ac:spMkLst>
            <pc:docMk/>
            <pc:sldMk cId="1429507399" sldId="264"/>
            <ac:spMk id="27" creationId="{51C7AA6E-97FE-4DFC-B723-2E688412476B}"/>
          </ac:spMkLst>
        </pc:spChg>
        <pc:spChg chg="mod">
          <ac:chgData name="Jacob Silbiger [student]" userId="58f6bd0b-3d47-4340-98c5-8d104477996d" providerId="ADAL" clId="{E79E8425-601A-48F1-B94D-86FE848D1261}" dt="2021-11-23T21:04:39.612" v="218"/>
          <ac:spMkLst>
            <pc:docMk/>
            <pc:sldMk cId="1429507399" sldId="264"/>
            <ac:spMk id="28" creationId="{A3675FB4-3C62-4E74-8D8D-597469BD0CE1}"/>
          </ac:spMkLst>
        </pc:spChg>
        <pc:spChg chg="mod">
          <ac:chgData name="Jacob Silbiger [student]" userId="58f6bd0b-3d47-4340-98c5-8d104477996d" providerId="ADAL" clId="{E79E8425-601A-48F1-B94D-86FE848D1261}" dt="2021-11-23T21:04:39.612" v="218"/>
          <ac:spMkLst>
            <pc:docMk/>
            <pc:sldMk cId="1429507399" sldId="264"/>
            <ac:spMk id="29" creationId="{B71BEB37-E207-4A41-955E-6C75F9E56FAC}"/>
          </ac:spMkLst>
        </pc:spChg>
        <pc:grpChg chg="add del mod">
          <ac:chgData name="Jacob Silbiger [student]" userId="58f6bd0b-3d47-4340-98c5-8d104477996d" providerId="ADAL" clId="{E79E8425-601A-48F1-B94D-86FE848D1261}" dt="2021-11-23T21:04:21.027" v="216" actId="478"/>
          <ac:grpSpMkLst>
            <pc:docMk/>
            <pc:sldMk cId="1429507399" sldId="264"/>
            <ac:grpSpMk id="3" creationId="{41A8AA27-60F2-479F-B63E-C22557DE2DF6}"/>
          </ac:grpSpMkLst>
        </pc:grpChg>
        <pc:grpChg chg="add del mod">
          <ac:chgData name="Jacob Silbiger [student]" userId="58f6bd0b-3d47-4340-98c5-8d104477996d" providerId="ADAL" clId="{E79E8425-601A-48F1-B94D-86FE848D1261}" dt="2021-11-23T21:04:43.205" v="220" actId="478"/>
          <ac:grpSpMkLst>
            <pc:docMk/>
            <pc:sldMk cId="1429507399" sldId="264"/>
            <ac:grpSpMk id="12" creationId="{F0A11CE4-C240-449B-B585-479186EC9617}"/>
          </ac:grpSpMkLst>
        </pc:grpChg>
        <pc:grpChg chg="add mod">
          <ac:chgData name="Jacob Silbiger [student]" userId="58f6bd0b-3d47-4340-98c5-8d104477996d" providerId="ADAL" clId="{E79E8425-601A-48F1-B94D-86FE848D1261}" dt="2021-11-23T21:04:44.399" v="221" actId="1076"/>
          <ac:grpSpMkLst>
            <pc:docMk/>
            <pc:sldMk cId="1429507399" sldId="264"/>
            <ac:grpSpMk id="21" creationId="{1918645D-3804-48A8-A69A-07AB482923D1}"/>
          </ac:grpSpMkLst>
        </pc:grpChg>
        <pc:graphicFrameChg chg="add del modGraphic">
          <ac:chgData name="Jacob Silbiger [student]" userId="58f6bd0b-3d47-4340-98c5-8d104477996d" providerId="ADAL" clId="{E79E8425-601A-48F1-B94D-86FE848D1261}" dt="2021-11-23T21:06:54.603" v="237" actId="478"/>
          <ac:graphicFrameMkLst>
            <pc:docMk/>
            <pc:sldMk cId="1429507399" sldId="264"/>
            <ac:graphicFrameMk id="33" creationId="{BD46011F-AAAA-46DE-9216-13B79E2B9DE6}"/>
          </ac:graphicFrameMkLst>
        </pc:graphicFrameChg>
        <pc:cxnChg chg="add del mod">
          <ac:chgData name="Jacob Silbiger [student]" userId="58f6bd0b-3d47-4340-98c5-8d104477996d" providerId="ADAL" clId="{E79E8425-601A-48F1-B94D-86FE848D1261}" dt="2021-11-23T21:04:01.942" v="212" actId="478"/>
          <ac:cxnSpMkLst>
            <pc:docMk/>
            <pc:sldMk cId="1429507399" sldId="264"/>
            <ac:cxnSpMk id="2" creationId="{356271F4-C0D7-4C49-9ECF-8C48F8413397}"/>
          </ac:cxnSpMkLst>
        </pc:cxnChg>
        <pc:cxnChg chg="add mod">
          <ac:chgData name="Jacob Silbiger [student]" userId="58f6bd0b-3d47-4340-98c5-8d104477996d" providerId="ADAL" clId="{E79E8425-601A-48F1-B94D-86FE848D1261}" dt="2021-11-23T21:04:44.399" v="221" actId="1076"/>
          <ac:cxnSpMkLst>
            <pc:docMk/>
            <pc:sldMk cId="1429507399" sldId="264"/>
            <ac:cxnSpMk id="30" creationId="{97AFFAAD-1725-4345-83C7-6C91C5AFFFA2}"/>
          </ac:cxnSpMkLst>
        </pc:cxnChg>
        <pc:cxnChg chg="add mod">
          <ac:chgData name="Jacob Silbiger [student]" userId="58f6bd0b-3d47-4340-98c5-8d104477996d" providerId="ADAL" clId="{E79E8425-601A-48F1-B94D-86FE848D1261}" dt="2021-11-23T21:04:44.399" v="221" actId="1076"/>
          <ac:cxnSpMkLst>
            <pc:docMk/>
            <pc:sldMk cId="1429507399" sldId="264"/>
            <ac:cxnSpMk id="31" creationId="{B12B32D4-7A23-4241-9C4D-0E80A1E08D60}"/>
          </ac:cxnSpMkLst>
        </pc:cxnChg>
        <pc:cxnChg chg="add mod">
          <ac:chgData name="Jacob Silbiger [student]" userId="58f6bd0b-3d47-4340-98c5-8d104477996d" providerId="ADAL" clId="{E79E8425-601A-48F1-B94D-86FE848D1261}" dt="2021-11-23T21:04:44.399" v="221" actId="1076"/>
          <ac:cxnSpMkLst>
            <pc:docMk/>
            <pc:sldMk cId="1429507399" sldId="264"/>
            <ac:cxnSpMk id="32" creationId="{C39825F7-DD04-4F43-B263-85834E849ACF}"/>
          </ac:cxnSpMkLst>
        </pc:cxnChg>
      </pc:sldChg>
      <pc:sldChg chg="addSp modSp new mod ord">
        <pc:chgData name="Jacob Silbiger [student]" userId="58f6bd0b-3d47-4340-98c5-8d104477996d" providerId="ADAL" clId="{E79E8425-601A-48F1-B94D-86FE848D1261}" dt="2021-11-23T21:12:04.620" v="278" actId="1076"/>
        <pc:sldMkLst>
          <pc:docMk/>
          <pc:sldMk cId="571730365" sldId="265"/>
        </pc:sldMkLst>
        <pc:spChg chg="mod">
          <ac:chgData name="Jacob Silbiger [student]" userId="58f6bd0b-3d47-4340-98c5-8d104477996d" providerId="ADAL" clId="{E79E8425-601A-48F1-B94D-86FE848D1261}" dt="2021-11-23T21:07:40.229" v="241"/>
          <ac:spMkLst>
            <pc:docMk/>
            <pc:sldMk cId="571730365" sldId="265"/>
            <ac:spMk id="3" creationId="{8AA47175-8287-4CB6-815E-E459D58BC136}"/>
          </ac:spMkLst>
        </pc:spChg>
        <pc:spChg chg="mod">
          <ac:chgData name="Jacob Silbiger [student]" userId="58f6bd0b-3d47-4340-98c5-8d104477996d" providerId="ADAL" clId="{E79E8425-601A-48F1-B94D-86FE848D1261}" dt="2021-11-23T21:07:40.229" v="241"/>
          <ac:spMkLst>
            <pc:docMk/>
            <pc:sldMk cId="571730365" sldId="265"/>
            <ac:spMk id="4" creationId="{B6444C85-AF2C-48D0-9C50-7D3701AD3257}"/>
          </ac:spMkLst>
        </pc:spChg>
        <pc:spChg chg="mod">
          <ac:chgData name="Jacob Silbiger [student]" userId="58f6bd0b-3d47-4340-98c5-8d104477996d" providerId="ADAL" clId="{E79E8425-601A-48F1-B94D-86FE848D1261}" dt="2021-11-23T21:07:48.100" v="242" actId="13822"/>
          <ac:spMkLst>
            <pc:docMk/>
            <pc:sldMk cId="571730365" sldId="265"/>
            <ac:spMk id="5" creationId="{5B76B860-727D-43EC-8284-784396D774A3}"/>
          </ac:spMkLst>
        </pc:spChg>
        <pc:spChg chg="mod">
          <ac:chgData name="Jacob Silbiger [student]" userId="58f6bd0b-3d47-4340-98c5-8d104477996d" providerId="ADAL" clId="{E79E8425-601A-48F1-B94D-86FE848D1261}" dt="2021-11-23T21:07:40.229" v="241"/>
          <ac:spMkLst>
            <pc:docMk/>
            <pc:sldMk cId="571730365" sldId="265"/>
            <ac:spMk id="6" creationId="{B74166A8-A5AF-4BD7-B347-0F78F611778C}"/>
          </ac:spMkLst>
        </pc:spChg>
        <pc:spChg chg="mod">
          <ac:chgData name="Jacob Silbiger [student]" userId="58f6bd0b-3d47-4340-98c5-8d104477996d" providerId="ADAL" clId="{E79E8425-601A-48F1-B94D-86FE848D1261}" dt="2021-11-23T21:07:40.229" v="241"/>
          <ac:spMkLst>
            <pc:docMk/>
            <pc:sldMk cId="571730365" sldId="265"/>
            <ac:spMk id="7" creationId="{64EC3C23-5105-4B43-A3FB-B520B133B236}"/>
          </ac:spMkLst>
        </pc:spChg>
        <pc:spChg chg="mod">
          <ac:chgData name="Jacob Silbiger [student]" userId="58f6bd0b-3d47-4340-98c5-8d104477996d" providerId="ADAL" clId="{E79E8425-601A-48F1-B94D-86FE848D1261}" dt="2021-11-23T21:07:40.229" v="241"/>
          <ac:spMkLst>
            <pc:docMk/>
            <pc:sldMk cId="571730365" sldId="265"/>
            <ac:spMk id="8" creationId="{07C41DA3-FE42-47BE-BBFD-FFADADC8F816}"/>
          </ac:spMkLst>
        </pc:spChg>
        <pc:spChg chg="mod">
          <ac:chgData name="Jacob Silbiger [student]" userId="58f6bd0b-3d47-4340-98c5-8d104477996d" providerId="ADAL" clId="{E79E8425-601A-48F1-B94D-86FE848D1261}" dt="2021-11-23T21:07:40.229" v="241"/>
          <ac:spMkLst>
            <pc:docMk/>
            <pc:sldMk cId="571730365" sldId="265"/>
            <ac:spMk id="9" creationId="{BC7D1E99-BF13-4279-B3A1-BFAA7E3CB8A3}"/>
          </ac:spMkLst>
        </pc:spChg>
        <pc:spChg chg="mod">
          <ac:chgData name="Jacob Silbiger [student]" userId="58f6bd0b-3d47-4340-98c5-8d104477996d" providerId="ADAL" clId="{E79E8425-601A-48F1-B94D-86FE848D1261}" dt="2021-11-23T21:07:40.229" v="241"/>
          <ac:spMkLst>
            <pc:docMk/>
            <pc:sldMk cId="571730365" sldId="265"/>
            <ac:spMk id="10" creationId="{A7B12CB0-5452-48E1-B2A4-72F04245F7B3}"/>
          </ac:spMkLst>
        </pc:spChg>
        <pc:spChg chg="mod">
          <ac:chgData name="Jacob Silbiger [student]" userId="58f6bd0b-3d47-4340-98c5-8d104477996d" providerId="ADAL" clId="{E79E8425-601A-48F1-B94D-86FE848D1261}" dt="2021-11-23T21:07:52.835" v="243"/>
          <ac:spMkLst>
            <pc:docMk/>
            <pc:sldMk cId="571730365" sldId="265"/>
            <ac:spMk id="15" creationId="{445C865D-7371-432E-901C-15FADBB5D069}"/>
          </ac:spMkLst>
        </pc:spChg>
        <pc:spChg chg="mod">
          <ac:chgData name="Jacob Silbiger [student]" userId="58f6bd0b-3d47-4340-98c5-8d104477996d" providerId="ADAL" clId="{E79E8425-601A-48F1-B94D-86FE848D1261}" dt="2021-11-23T21:08:02.413" v="247" actId="13822"/>
          <ac:spMkLst>
            <pc:docMk/>
            <pc:sldMk cId="571730365" sldId="265"/>
            <ac:spMk id="16" creationId="{EA5570DD-E509-4EE2-8778-A0202BBD6588}"/>
          </ac:spMkLst>
        </pc:spChg>
        <pc:spChg chg="mod">
          <ac:chgData name="Jacob Silbiger [student]" userId="58f6bd0b-3d47-4340-98c5-8d104477996d" providerId="ADAL" clId="{E79E8425-601A-48F1-B94D-86FE848D1261}" dt="2021-11-23T21:07:52.835" v="243"/>
          <ac:spMkLst>
            <pc:docMk/>
            <pc:sldMk cId="571730365" sldId="265"/>
            <ac:spMk id="17" creationId="{B8BEC377-4F81-4C4F-BAC5-2FD0C49D66DC}"/>
          </ac:spMkLst>
        </pc:spChg>
        <pc:spChg chg="mod">
          <ac:chgData name="Jacob Silbiger [student]" userId="58f6bd0b-3d47-4340-98c5-8d104477996d" providerId="ADAL" clId="{E79E8425-601A-48F1-B94D-86FE848D1261}" dt="2021-11-23T21:07:52.835" v="243"/>
          <ac:spMkLst>
            <pc:docMk/>
            <pc:sldMk cId="571730365" sldId="265"/>
            <ac:spMk id="18" creationId="{27C9CF80-EC18-411A-BEC2-2261C409381C}"/>
          </ac:spMkLst>
        </pc:spChg>
        <pc:spChg chg="mod">
          <ac:chgData name="Jacob Silbiger [student]" userId="58f6bd0b-3d47-4340-98c5-8d104477996d" providerId="ADAL" clId="{E79E8425-601A-48F1-B94D-86FE848D1261}" dt="2021-11-23T21:08:05.671" v="248" actId="13822"/>
          <ac:spMkLst>
            <pc:docMk/>
            <pc:sldMk cId="571730365" sldId="265"/>
            <ac:spMk id="19" creationId="{22E9A4BC-4AD0-44F7-A06E-5E44C93AAE2F}"/>
          </ac:spMkLst>
        </pc:spChg>
        <pc:spChg chg="mod">
          <ac:chgData name="Jacob Silbiger [student]" userId="58f6bd0b-3d47-4340-98c5-8d104477996d" providerId="ADAL" clId="{E79E8425-601A-48F1-B94D-86FE848D1261}" dt="2021-11-23T21:07:52.835" v="243"/>
          <ac:spMkLst>
            <pc:docMk/>
            <pc:sldMk cId="571730365" sldId="265"/>
            <ac:spMk id="20" creationId="{0AFFE64C-B99B-48FF-978C-9A530DD36D8B}"/>
          </ac:spMkLst>
        </pc:spChg>
        <pc:spChg chg="mod">
          <ac:chgData name="Jacob Silbiger [student]" userId="58f6bd0b-3d47-4340-98c5-8d104477996d" providerId="ADAL" clId="{E79E8425-601A-48F1-B94D-86FE848D1261}" dt="2021-11-23T21:07:52.835" v="243"/>
          <ac:spMkLst>
            <pc:docMk/>
            <pc:sldMk cId="571730365" sldId="265"/>
            <ac:spMk id="21" creationId="{4CDC0472-7D82-4A70-99E3-2A9DA49FFDA2}"/>
          </ac:spMkLst>
        </pc:spChg>
        <pc:spChg chg="mod">
          <ac:chgData name="Jacob Silbiger [student]" userId="58f6bd0b-3d47-4340-98c5-8d104477996d" providerId="ADAL" clId="{E79E8425-601A-48F1-B94D-86FE848D1261}" dt="2021-11-23T21:08:07.836" v="249" actId="13822"/>
          <ac:spMkLst>
            <pc:docMk/>
            <pc:sldMk cId="571730365" sldId="265"/>
            <ac:spMk id="22" creationId="{431B7BCD-25F9-44A7-A53F-F1B4DD048440}"/>
          </ac:spMkLst>
        </pc:spChg>
        <pc:spChg chg="add mod">
          <ac:chgData name="Jacob Silbiger [student]" userId="58f6bd0b-3d47-4340-98c5-8d104477996d" providerId="ADAL" clId="{E79E8425-601A-48F1-B94D-86FE848D1261}" dt="2021-11-23T21:11:52.136" v="277" actId="1076"/>
          <ac:spMkLst>
            <pc:docMk/>
            <pc:sldMk cId="571730365" sldId="265"/>
            <ac:spMk id="26" creationId="{1DDEA260-50F7-4E46-9665-2AC30772C57E}"/>
          </ac:spMkLst>
        </pc:spChg>
        <pc:grpChg chg="add mod">
          <ac:chgData name="Jacob Silbiger [student]" userId="58f6bd0b-3d47-4340-98c5-8d104477996d" providerId="ADAL" clId="{E79E8425-601A-48F1-B94D-86FE848D1261}" dt="2021-11-23T21:12:04.620" v="278" actId="1076"/>
          <ac:grpSpMkLst>
            <pc:docMk/>
            <pc:sldMk cId="571730365" sldId="265"/>
            <ac:grpSpMk id="2" creationId="{05BC81C1-C94C-4AA7-B1F9-00BAA6AEB818}"/>
          </ac:grpSpMkLst>
        </pc:grpChg>
        <pc:grpChg chg="add mod">
          <ac:chgData name="Jacob Silbiger [student]" userId="58f6bd0b-3d47-4340-98c5-8d104477996d" providerId="ADAL" clId="{E79E8425-601A-48F1-B94D-86FE848D1261}" dt="2021-11-23T21:08:17.376" v="250" actId="1076"/>
          <ac:grpSpMkLst>
            <pc:docMk/>
            <pc:sldMk cId="571730365" sldId="265"/>
            <ac:grpSpMk id="14" creationId="{3A492674-333B-4CC8-9362-54C9F5C48F56}"/>
          </ac:grpSpMkLst>
        </pc:grpChg>
        <pc:cxnChg chg="add mod">
          <ac:chgData name="Jacob Silbiger [student]" userId="58f6bd0b-3d47-4340-98c5-8d104477996d" providerId="ADAL" clId="{E79E8425-601A-48F1-B94D-86FE848D1261}" dt="2021-11-23T21:12:04.620" v="278" actId="1076"/>
          <ac:cxnSpMkLst>
            <pc:docMk/>
            <pc:sldMk cId="571730365" sldId="265"/>
            <ac:cxnSpMk id="11" creationId="{70FB9290-39B7-462A-B6D2-BCCC19A26ED0}"/>
          </ac:cxnSpMkLst>
        </pc:cxnChg>
        <pc:cxnChg chg="add mod">
          <ac:chgData name="Jacob Silbiger [student]" userId="58f6bd0b-3d47-4340-98c5-8d104477996d" providerId="ADAL" clId="{E79E8425-601A-48F1-B94D-86FE848D1261}" dt="2021-11-23T21:12:04.620" v="278" actId="1076"/>
          <ac:cxnSpMkLst>
            <pc:docMk/>
            <pc:sldMk cId="571730365" sldId="265"/>
            <ac:cxnSpMk id="12" creationId="{A83BE34B-D083-421B-A695-A9447266FE63}"/>
          </ac:cxnSpMkLst>
        </pc:cxnChg>
        <pc:cxnChg chg="add mod">
          <ac:chgData name="Jacob Silbiger [student]" userId="58f6bd0b-3d47-4340-98c5-8d104477996d" providerId="ADAL" clId="{E79E8425-601A-48F1-B94D-86FE848D1261}" dt="2021-11-23T21:12:04.620" v="278" actId="1076"/>
          <ac:cxnSpMkLst>
            <pc:docMk/>
            <pc:sldMk cId="571730365" sldId="265"/>
            <ac:cxnSpMk id="13" creationId="{CDA2FC44-3466-45ED-ABDD-AC51C752E2F3}"/>
          </ac:cxnSpMkLst>
        </pc:cxnChg>
        <pc:cxnChg chg="add mod">
          <ac:chgData name="Jacob Silbiger [student]" userId="58f6bd0b-3d47-4340-98c5-8d104477996d" providerId="ADAL" clId="{E79E8425-601A-48F1-B94D-86FE848D1261}" dt="2021-11-23T21:08:17.376" v="250" actId="1076"/>
          <ac:cxnSpMkLst>
            <pc:docMk/>
            <pc:sldMk cId="571730365" sldId="265"/>
            <ac:cxnSpMk id="23" creationId="{522A2893-0D59-420C-8226-5ABDC4FFA1CC}"/>
          </ac:cxnSpMkLst>
        </pc:cxnChg>
        <pc:cxnChg chg="add mod">
          <ac:chgData name="Jacob Silbiger [student]" userId="58f6bd0b-3d47-4340-98c5-8d104477996d" providerId="ADAL" clId="{E79E8425-601A-48F1-B94D-86FE848D1261}" dt="2021-11-23T21:08:17.376" v="250" actId="1076"/>
          <ac:cxnSpMkLst>
            <pc:docMk/>
            <pc:sldMk cId="571730365" sldId="265"/>
            <ac:cxnSpMk id="24" creationId="{BCEBB3C8-5100-466D-8AA4-B78E595B67EF}"/>
          </ac:cxnSpMkLst>
        </pc:cxnChg>
        <pc:cxnChg chg="add mod">
          <ac:chgData name="Jacob Silbiger [student]" userId="58f6bd0b-3d47-4340-98c5-8d104477996d" providerId="ADAL" clId="{E79E8425-601A-48F1-B94D-86FE848D1261}" dt="2021-11-23T21:08:17.376" v="250" actId="1076"/>
          <ac:cxnSpMkLst>
            <pc:docMk/>
            <pc:sldMk cId="571730365" sldId="265"/>
            <ac:cxnSpMk id="25" creationId="{6079094F-B993-45A7-830F-0FD5A685F3D9}"/>
          </ac:cxnSpMkLst>
        </pc:cxnChg>
      </pc:sldChg>
      <pc:sldChg chg="addSp modSp new">
        <pc:chgData name="Jacob Silbiger [student]" userId="58f6bd0b-3d47-4340-98c5-8d104477996d" providerId="ADAL" clId="{E79E8425-601A-48F1-B94D-86FE848D1261}" dt="2021-11-23T21:06:36.355" v="234"/>
        <pc:sldMkLst>
          <pc:docMk/>
          <pc:sldMk cId="1003388692" sldId="266"/>
        </pc:sldMkLst>
        <pc:graphicFrameChg chg="add mod">
          <ac:chgData name="Jacob Silbiger [student]" userId="58f6bd0b-3d47-4340-98c5-8d104477996d" providerId="ADAL" clId="{E79E8425-601A-48F1-B94D-86FE848D1261}" dt="2021-11-23T21:06:36.355" v="234"/>
          <ac:graphicFrameMkLst>
            <pc:docMk/>
            <pc:sldMk cId="1003388692" sldId="266"/>
            <ac:graphicFrameMk id="2" creationId="{12A9E6F0-5C32-439E-A400-8BFED74F30FE}"/>
          </ac:graphicFrameMkLst>
        </pc:graphicFrameChg>
      </pc:sldChg>
      <pc:sldChg chg="addSp modSp new mod">
        <pc:chgData name="Jacob Silbiger [student]" userId="58f6bd0b-3d47-4340-98c5-8d104477996d" providerId="ADAL" clId="{E79E8425-601A-48F1-B94D-86FE848D1261}" dt="2021-11-23T21:07:13.917" v="240" actId="207"/>
        <pc:sldMkLst>
          <pc:docMk/>
          <pc:sldMk cId="882789957" sldId="267"/>
        </pc:sldMkLst>
        <pc:graphicFrameChg chg="add mod modGraphic">
          <ac:chgData name="Jacob Silbiger [student]" userId="58f6bd0b-3d47-4340-98c5-8d104477996d" providerId="ADAL" clId="{E79E8425-601A-48F1-B94D-86FE848D1261}" dt="2021-11-23T21:07:13.917" v="240" actId="207"/>
          <ac:graphicFrameMkLst>
            <pc:docMk/>
            <pc:sldMk cId="882789957" sldId="267"/>
            <ac:graphicFrameMk id="2" creationId="{E1B0AE84-99D3-4C51-9D1F-3FFD0ED30B02}"/>
          </ac:graphicFrameMkLst>
        </pc:graphicFrameChg>
      </pc:sldChg>
      <pc:sldChg chg="addSp delSp modSp new mod ord">
        <pc:chgData name="Jacob Silbiger [student]" userId="58f6bd0b-3d47-4340-98c5-8d104477996d" providerId="ADAL" clId="{E79E8425-601A-48F1-B94D-86FE848D1261}" dt="2021-11-23T21:09:59.227" v="274" actId="207"/>
        <pc:sldMkLst>
          <pc:docMk/>
          <pc:sldMk cId="2075598247" sldId="268"/>
        </pc:sldMkLst>
        <pc:graphicFrameChg chg="add mod modGraphic">
          <ac:chgData name="Jacob Silbiger [student]" userId="58f6bd0b-3d47-4340-98c5-8d104477996d" providerId="ADAL" clId="{E79E8425-601A-48F1-B94D-86FE848D1261}" dt="2021-11-23T21:09:48.503" v="271" actId="207"/>
          <ac:graphicFrameMkLst>
            <pc:docMk/>
            <pc:sldMk cId="2075598247" sldId="268"/>
            <ac:graphicFrameMk id="2" creationId="{B45843DB-8CE2-4097-92CA-4CDE1ECDD86B}"/>
          </ac:graphicFrameMkLst>
        </pc:graphicFrameChg>
        <pc:graphicFrameChg chg="add del mod modGraphic">
          <ac:chgData name="Jacob Silbiger [student]" userId="58f6bd0b-3d47-4340-98c5-8d104477996d" providerId="ADAL" clId="{E79E8425-601A-48F1-B94D-86FE848D1261}" dt="2021-11-23T21:08:51.202" v="258"/>
          <ac:graphicFrameMkLst>
            <pc:docMk/>
            <pc:sldMk cId="2075598247" sldId="268"/>
            <ac:graphicFrameMk id="3" creationId="{7D76868E-F8E7-485F-ADA4-09BCA1FE5C3F}"/>
          </ac:graphicFrameMkLst>
        </pc:graphicFrameChg>
        <pc:graphicFrameChg chg="add mod modGraphic">
          <ac:chgData name="Jacob Silbiger [student]" userId="58f6bd0b-3d47-4340-98c5-8d104477996d" providerId="ADAL" clId="{E79E8425-601A-48F1-B94D-86FE848D1261}" dt="2021-11-23T21:09:59.227" v="274" actId="207"/>
          <ac:graphicFrameMkLst>
            <pc:docMk/>
            <pc:sldMk cId="2075598247" sldId="268"/>
            <ac:graphicFrameMk id="4" creationId="{4CB1C5EB-F53E-4C2D-A704-71AE1E92062B}"/>
          </ac:graphicFrameMkLst>
        </pc:graphicFrameChg>
      </pc:sldChg>
    </pc:docChg>
  </pc:docChgLst>
  <pc:docChgLst>
    <pc:chgData name="Jacob Silbiger [student]" userId="58f6bd0b-3d47-4340-98c5-8d104477996d" providerId="ADAL" clId="{A00F183C-60FF-4C8A-983A-02395A016390}"/>
    <pc:docChg chg="undo custSel addSld delSld modSld">
      <pc:chgData name="Jacob Silbiger [student]" userId="58f6bd0b-3d47-4340-98c5-8d104477996d" providerId="ADAL" clId="{A00F183C-60FF-4C8A-983A-02395A016390}" dt="2021-12-27T20:33:22.474" v="328" actId="20577"/>
      <pc:docMkLst>
        <pc:docMk/>
      </pc:docMkLst>
      <pc:sldChg chg="addSp delSp modSp mod setBg">
        <pc:chgData name="Jacob Silbiger [student]" userId="58f6bd0b-3d47-4340-98c5-8d104477996d" providerId="ADAL" clId="{A00F183C-60FF-4C8A-983A-02395A016390}" dt="2021-12-27T20:14:51.026" v="326" actId="20577"/>
        <pc:sldMkLst>
          <pc:docMk/>
          <pc:sldMk cId="1109173362" sldId="256"/>
        </pc:sldMkLst>
        <pc:spChg chg="mod">
          <ac:chgData name="Jacob Silbiger [student]" userId="58f6bd0b-3d47-4340-98c5-8d104477996d" providerId="ADAL" clId="{A00F183C-60FF-4C8A-983A-02395A016390}" dt="2021-12-23T20:49:57.757" v="243" actId="207"/>
          <ac:spMkLst>
            <pc:docMk/>
            <pc:sldMk cId="1109173362" sldId="256"/>
            <ac:spMk id="2" creationId="{341CA5D9-08D4-49E9-A470-942A06EF5BD5}"/>
          </ac:spMkLst>
        </pc:spChg>
        <pc:spChg chg="mod">
          <ac:chgData name="Jacob Silbiger [student]" userId="58f6bd0b-3d47-4340-98c5-8d104477996d" providerId="ADAL" clId="{A00F183C-60FF-4C8A-983A-02395A016390}" dt="2021-12-27T20:14:51.026" v="326" actId="20577"/>
          <ac:spMkLst>
            <pc:docMk/>
            <pc:sldMk cId="1109173362" sldId="256"/>
            <ac:spMk id="3" creationId="{523D019C-88B1-4F6C-858D-42AFC94B20A2}"/>
          </ac:spMkLst>
        </pc:spChg>
        <pc:spChg chg="add del">
          <ac:chgData name="Jacob Silbiger [student]" userId="58f6bd0b-3d47-4340-98c5-8d104477996d" providerId="ADAL" clId="{A00F183C-60FF-4C8A-983A-02395A016390}" dt="2021-12-23T20:37:33.865" v="201" actId="26606"/>
          <ac:spMkLst>
            <pc:docMk/>
            <pc:sldMk cId="1109173362" sldId="256"/>
            <ac:spMk id="8" creationId="{2124007E-BA57-41B2-8C6B-5E99927F2247}"/>
          </ac:spMkLst>
        </pc:spChg>
        <pc:spChg chg="add del">
          <ac:chgData name="Jacob Silbiger [student]" userId="58f6bd0b-3d47-4340-98c5-8d104477996d" providerId="ADAL" clId="{A00F183C-60FF-4C8A-983A-02395A016390}" dt="2021-12-23T20:37:33.865" v="201" actId="26606"/>
          <ac:spMkLst>
            <pc:docMk/>
            <pc:sldMk cId="1109173362" sldId="256"/>
            <ac:spMk id="10" creationId="{255D0BF7-94F4-4437-A2B2-87BAFF86D541}"/>
          </ac:spMkLst>
        </pc:spChg>
        <pc:spChg chg="add del">
          <ac:chgData name="Jacob Silbiger [student]" userId="58f6bd0b-3d47-4340-98c5-8d104477996d" providerId="ADAL" clId="{A00F183C-60FF-4C8A-983A-02395A016390}" dt="2021-12-23T20:37:33.865" v="201" actId="26606"/>
          <ac:spMkLst>
            <pc:docMk/>
            <pc:sldMk cId="1109173362" sldId="256"/>
            <ac:spMk id="12" creationId="{DE118816-C01D-462E-B0B0-777C21EF604F}"/>
          </ac:spMkLst>
        </pc:spChg>
      </pc:sldChg>
      <pc:sldChg chg="modSp mod modNotesTx">
        <pc:chgData name="Jacob Silbiger [student]" userId="58f6bd0b-3d47-4340-98c5-8d104477996d" providerId="ADAL" clId="{A00F183C-60FF-4C8A-983A-02395A016390}" dt="2021-12-23T20:50:20.813" v="249" actId="207"/>
        <pc:sldMkLst>
          <pc:docMk/>
          <pc:sldMk cId="351897677" sldId="257"/>
        </pc:sldMkLst>
        <pc:spChg chg="mod">
          <ac:chgData name="Jacob Silbiger [student]" userId="58f6bd0b-3d47-4340-98c5-8d104477996d" providerId="ADAL" clId="{A00F183C-60FF-4C8A-983A-02395A016390}" dt="2021-12-23T20:50:20.813" v="249" actId="207"/>
          <ac:spMkLst>
            <pc:docMk/>
            <pc:sldMk cId="351897677" sldId="257"/>
            <ac:spMk id="2" creationId="{F88BF03D-8580-4BA1-AE3B-80D19CE275B6}"/>
          </ac:spMkLst>
        </pc:spChg>
      </pc:sldChg>
      <pc:sldChg chg="modSp mod">
        <pc:chgData name="Jacob Silbiger [student]" userId="58f6bd0b-3d47-4340-98c5-8d104477996d" providerId="ADAL" clId="{A00F183C-60FF-4C8A-983A-02395A016390}" dt="2021-12-23T21:06:53.502" v="307" actId="403"/>
        <pc:sldMkLst>
          <pc:docMk/>
          <pc:sldMk cId="2280597154" sldId="258"/>
        </pc:sldMkLst>
        <pc:spChg chg="mod">
          <ac:chgData name="Jacob Silbiger [student]" userId="58f6bd0b-3d47-4340-98c5-8d104477996d" providerId="ADAL" clId="{A00F183C-60FF-4C8A-983A-02395A016390}" dt="2021-12-23T20:50:09.401" v="246" actId="207"/>
          <ac:spMkLst>
            <pc:docMk/>
            <pc:sldMk cId="2280597154" sldId="258"/>
            <ac:spMk id="2" creationId="{230F9574-4F25-45A4-BDB9-BEB564FA06A2}"/>
          </ac:spMkLst>
        </pc:spChg>
        <pc:spChg chg="mod">
          <ac:chgData name="Jacob Silbiger [student]" userId="58f6bd0b-3d47-4340-98c5-8d104477996d" providerId="ADAL" clId="{A00F183C-60FF-4C8A-983A-02395A016390}" dt="2021-12-23T21:06:53.502" v="307" actId="403"/>
          <ac:spMkLst>
            <pc:docMk/>
            <pc:sldMk cId="2280597154" sldId="258"/>
            <ac:spMk id="3" creationId="{F53FA1B7-2CF3-4D74-A811-C1C171DAAA06}"/>
          </ac:spMkLst>
        </pc:spChg>
      </pc:sldChg>
      <pc:sldChg chg="modSp mod setBg">
        <pc:chgData name="Jacob Silbiger [student]" userId="58f6bd0b-3d47-4340-98c5-8d104477996d" providerId="ADAL" clId="{A00F183C-60FF-4C8A-983A-02395A016390}" dt="2021-12-23T20:56:56.556" v="284" actId="20577"/>
        <pc:sldMkLst>
          <pc:docMk/>
          <pc:sldMk cId="3667141075" sldId="260"/>
        </pc:sldMkLst>
        <pc:spChg chg="mod">
          <ac:chgData name="Jacob Silbiger [student]" userId="58f6bd0b-3d47-4340-98c5-8d104477996d" providerId="ADAL" clId="{A00F183C-60FF-4C8A-983A-02395A016390}" dt="2021-12-23T20:50:47.150" v="256" actId="207"/>
          <ac:spMkLst>
            <pc:docMk/>
            <pc:sldMk cId="3667141075" sldId="260"/>
            <ac:spMk id="12" creationId="{25BAE285-8978-4CF1-AD4E-9E11DEC5AA5F}"/>
          </ac:spMkLst>
        </pc:spChg>
        <pc:spChg chg="mod">
          <ac:chgData name="Jacob Silbiger [student]" userId="58f6bd0b-3d47-4340-98c5-8d104477996d" providerId="ADAL" clId="{A00F183C-60FF-4C8A-983A-02395A016390}" dt="2021-12-23T20:56:56.556" v="284" actId="20577"/>
          <ac:spMkLst>
            <pc:docMk/>
            <pc:sldMk cId="3667141075" sldId="260"/>
            <ac:spMk id="19" creationId="{F8112D02-15E2-4AEC-A60D-690BAB119B5C}"/>
          </ac:spMkLst>
        </pc:spChg>
      </pc:sldChg>
      <pc:sldChg chg="modSp mod">
        <pc:chgData name="Jacob Silbiger [student]" userId="58f6bd0b-3d47-4340-98c5-8d104477996d" providerId="ADAL" clId="{A00F183C-60FF-4C8A-983A-02395A016390}" dt="2021-12-27T20:14:27.978" v="323" actId="20577"/>
        <pc:sldMkLst>
          <pc:docMk/>
          <pc:sldMk cId="959706525" sldId="261"/>
        </pc:sldMkLst>
        <pc:spChg chg="mod">
          <ac:chgData name="Jacob Silbiger [student]" userId="58f6bd0b-3d47-4340-98c5-8d104477996d" providerId="ADAL" clId="{A00F183C-60FF-4C8A-983A-02395A016390}" dt="2021-12-23T20:50:16.211" v="248" actId="207"/>
          <ac:spMkLst>
            <pc:docMk/>
            <pc:sldMk cId="959706525" sldId="261"/>
            <ac:spMk id="2" creationId="{7FE48A22-8ED9-4056-B3CB-7259F2FF5602}"/>
          </ac:spMkLst>
        </pc:spChg>
        <pc:spChg chg="mod">
          <ac:chgData name="Jacob Silbiger [student]" userId="58f6bd0b-3d47-4340-98c5-8d104477996d" providerId="ADAL" clId="{A00F183C-60FF-4C8A-983A-02395A016390}" dt="2021-12-27T20:14:27.978" v="323" actId="20577"/>
          <ac:spMkLst>
            <pc:docMk/>
            <pc:sldMk cId="959706525" sldId="261"/>
            <ac:spMk id="3" creationId="{86C41708-C834-40C8-9C7F-65AB78CBAD22}"/>
          </ac:spMkLst>
        </pc:spChg>
      </pc:sldChg>
      <pc:sldChg chg="modSp mod">
        <pc:chgData name="Jacob Silbiger [student]" userId="58f6bd0b-3d47-4340-98c5-8d104477996d" providerId="ADAL" clId="{A00F183C-60FF-4C8A-983A-02395A016390}" dt="2021-12-23T20:50:33.410" v="253" actId="207"/>
        <pc:sldMkLst>
          <pc:docMk/>
          <pc:sldMk cId="3150415211" sldId="262"/>
        </pc:sldMkLst>
        <pc:spChg chg="mod">
          <ac:chgData name="Jacob Silbiger [student]" userId="58f6bd0b-3d47-4340-98c5-8d104477996d" providerId="ADAL" clId="{A00F183C-60FF-4C8A-983A-02395A016390}" dt="2021-12-23T20:50:33.410" v="253" actId="207"/>
          <ac:spMkLst>
            <pc:docMk/>
            <pc:sldMk cId="3150415211" sldId="262"/>
            <ac:spMk id="2" creationId="{84FF9741-3AF5-4041-9370-57D547C46D7A}"/>
          </ac:spMkLst>
        </pc:spChg>
        <pc:spChg chg="mod">
          <ac:chgData name="Jacob Silbiger [student]" userId="58f6bd0b-3d47-4340-98c5-8d104477996d" providerId="ADAL" clId="{A00F183C-60FF-4C8A-983A-02395A016390}" dt="2021-12-23T20:50:31.226" v="252" actId="207"/>
          <ac:spMkLst>
            <pc:docMk/>
            <pc:sldMk cId="3150415211" sldId="262"/>
            <ac:spMk id="3" creationId="{1E3DAD32-CFF5-4D9C-A187-67DE782EA46D}"/>
          </ac:spMkLst>
        </pc:spChg>
      </pc:sldChg>
      <pc:sldChg chg="modSp mod">
        <pc:chgData name="Jacob Silbiger [student]" userId="58f6bd0b-3d47-4340-98c5-8d104477996d" providerId="ADAL" clId="{A00F183C-60FF-4C8A-983A-02395A016390}" dt="2021-12-23T20:49:49.834" v="242" actId="207"/>
        <pc:sldMkLst>
          <pc:docMk/>
          <pc:sldMk cId="1522534411" sldId="263"/>
        </pc:sldMkLst>
        <pc:spChg chg="mod">
          <ac:chgData name="Jacob Silbiger [student]" userId="58f6bd0b-3d47-4340-98c5-8d104477996d" providerId="ADAL" clId="{A00F183C-60FF-4C8A-983A-02395A016390}" dt="2021-12-23T20:49:49.834" v="242" actId="207"/>
          <ac:spMkLst>
            <pc:docMk/>
            <pc:sldMk cId="1522534411" sldId="263"/>
            <ac:spMk id="2" creationId="{CDFB29C2-FA43-4577-BB86-791DE3CF3DB9}"/>
          </ac:spMkLst>
        </pc:spChg>
        <pc:spChg chg="mod">
          <ac:chgData name="Jacob Silbiger [student]" userId="58f6bd0b-3d47-4340-98c5-8d104477996d" providerId="ADAL" clId="{A00F183C-60FF-4C8A-983A-02395A016390}" dt="2021-12-23T20:49:44.341" v="241" actId="207"/>
          <ac:spMkLst>
            <pc:docMk/>
            <pc:sldMk cId="1522534411" sldId="263"/>
            <ac:spMk id="3" creationId="{7DF9D242-F9C3-4FE8-A4D6-7A419785E334}"/>
          </ac:spMkLst>
        </pc:spChg>
      </pc:sldChg>
      <pc:sldChg chg="addSp modSp mod">
        <pc:chgData name="Jacob Silbiger [student]" userId="58f6bd0b-3d47-4340-98c5-8d104477996d" providerId="ADAL" clId="{A00F183C-60FF-4C8A-983A-02395A016390}" dt="2021-12-23T21:03:13.980" v="302" actId="404"/>
        <pc:sldMkLst>
          <pc:docMk/>
          <pc:sldMk cId="1429507399" sldId="264"/>
        </pc:sldMkLst>
        <pc:spChg chg="mod">
          <ac:chgData name="Jacob Silbiger [student]" userId="58f6bd0b-3d47-4340-98c5-8d104477996d" providerId="ADAL" clId="{A00F183C-60FF-4C8A-983A-02395A016390}" dt="2021-12-23T20:51:13.087" v="265" actId="207"/>
          <ac:spMkLst>
            <pc:docMk/>
            <pc:sldMk cId="1429507399" sldId="264"/>
            <ac:spMk id="33" creationId="{E33EA4EE-84C0-4895-A2F4-07A239CADCF6}"/>
          </ac:spMkLst>
        </pc:spChg>
        <pc:spChg chg="mod">
          <ac:chgData name="Jacob Silbiger [student]" userId="58f6bd0b-3d47-4340-98c5-8d104477996d" providerId="ADAL" clId="{A00F183C-60FF-4C8A-983A-02395A016390}" dt="2021-12-23T21:03:13.980" v="302" actId="404"/>
          <ac:spMkLst>
            <pc:docMk/>
            <pc:sldMk cId="1429507399" sldId="264"/>
            <ac:spMk id="35" creationId="{139173DD-C6D9-4EED-A76A-2F9B6CF26695}"/>
          </ac:spMkLst>
        </pc:spChg>
        <pc:grpChg chg="add mod">
          <ac:chgData name="Jacob Silbiger [student]" userId="58f6bd0b-3d47-4340-98c5-8d104477996d" providerId="ADAL" clId="{A00F183C-60FF-4C8A-983A-02395A016390}" dt="2021-12-21T20:14:49.616" v="0" actId="164"/>
          <ac:grpSpMkLst>
            <pc:docMk/>
            <pc:sldMk cId="1429507399" sldId="264"/>
            <ac:grpSpMk id="2" creationId="{62077921-58B7-4985-8B1E-36B55BBBE7A5}"/>
          </ac:grpSpMkLst>
        </pc:grpChg>
        <pc:grpChg chg="mod">
          <ac:chgData name="Jacob Silbiger [student]" userId="58f6bd0b-3d47-4340-98c5-8d104477996d" providerId="ADAL" clId="{A00F183C-60FF-4C8A-983A-02395A016390}" dt="2021-12-21T20:14:49.616" v="0" actId="164"/>
          <ac:grpSpMkLst>
            <pc:docMk/>
            <pc:sldMk cId="1429507399" sldId="264"/>
            <ac:grpSpMk id="21" creationId="{1918645D-3804-48A8-A69A-07AB482923D1}"/>
          </ac:grpSpMkLst>
        </pc:grpChg>
        <pc:graphicFrameChg chg="modGraphic">
          <ac:chgData name="Jacob Silbiger [student]" userId="58f6bd0b-3d47-4340-98c5-8d104477996d" providerId="ADAL" clId="{A00F183C-60FF-4C8A-983A-02395A016390}" dt="2021-12-21T20:49:04.023" v="69" actId="20577"/>
          <ac:graphicFrameMkLst>
            <pc:docMk/>
            <pc:sldMk cId="1429507399" sldId="264"/>
            <ac:graphicFrameMk id="34" creationId="{ADF625F4-656E-4E82-96DB-30BBC256DD3B}"/>
          </ac:graphicFrameMkLst>
        </pc:graphicFrameChg>
        <pc:cxnChg chg="mod">
          <ac:chgData name="Jacob Silbiger [student]" userId="58f6bd0b-3d47-4340-98c5-8d104477996d" providerId="ADAL" clId="{A00F183C-60FF-4C8A-983A-02395A016390}" dt="2021-12-21T20:14:49.616" v="0" actId="164"/>
          <ac:cxnSpMkLst>
            <pc:docMk/>
            <pc:sldMk cId="1429507399" sldId="264"/>
            <ac:cxnSpMk id="30" creationId="{97AFFAAD-1725-4345-83C7-6C91C5AFFFA2}"/>
          </ac:cxnSpMkLst>
        </pc:cxnChg>
        <pc:cxnChg chg="mod">
          <ac:chgData name="Jacob Silbiger [student]" userId="58f6bd0b-3d47-4340-98c5-8d104477996d" providerId="ADAL" clId="{A00F183C-60FF-4C8A-983A-02395A016390}" dt="2021-12-21T20:14:49.616" v="0" actId="164"/>
          <ac:cxnSpMkLst>
            <pc:docMk/>
            <pc:sldMk cId="1429507399" sldId="264"/>
            <ac:cxnSpMk id="31" creationId="{B12B32D4-7A23-4241-9C4D-0E80A1E08D60}"/>
          </ac:cxnSpMkLst>
        </pc:cxnChg>
        <pc:cxnChg chg="mod">
          <ac:chgData name="Jacob Silbiger [student]" userId="58f6bd0b-3d47-4340-98c5-8d104477996d" providerId="ADAL" clId="{A00F183C-60FF-4C8A-983A-02395A016390}" dt="2021-12-21T20:14:49.616" v="0" actId="164"/>
          <ac:cxnSpMkLst>
            <pc:docMk/>
            <pc:sldMk cId="1429507399" sldId="264"/>
            <ac:cxnSpMk id="32" creationId="{C39825F7-DD04-4F43-B263-85834E849ACF}"/>
          </ac:cxnSpMkLst>
        </pc:cxnChg>
      </pc:sldChg>
      <pc:sldChg chg="addSp modSp mod">
        <pc:chgData name="Jacob Silbiger [student]" userId="58f6bd0b-3d47-4340-98c5-8d104477996d" providerId="ADAL" clId="{A00F183C-60FF-4C8A-983A-02395A016390}" dt="2021-12-21T20:15:11.207" v="3" actId="164"/>
        <pc:sldMkLst>
          <pc:docMk/>
          <pc:sldMk cId="571730365" sldId="265"/>
        </pc:sldMkLst>
        <pc:spChg chg="mod">
          <ac:chgData name="Jacob Silbiger [student]" userId="58f6bd0b-3d47-4340-98c5-8d104477996d" providerId="ADAL" clId="{A00F183C-60FF-4C8A-983A-02395A016390}" dt="2021-12-21T20:15:02.124" v="2" actId="1076"/>
          <ac:spMkLst>
            <pc:docMk/>
            <pc:sldMk cId="571730365" sldId="265"/>
            <ac:spMk id="26" creationId="{1DDEA260-50F7-4E46-9665-2AC30772C57E}"/>
          </ac:spMkLst>
        </pc:spChg>
        <pc:grpChg chg="mod">
          <ac:chgData name="Jacob Silbiger [student]" userId="58f6bd0b-3d47-4340-98c5-8d104477996d" providerId="ADAL" clId="{A00F183C-60FF-4C8A-983A-02395A016390}" dt="2021-12-21T20:14:58.581" v="1" actId="164"/>
          <ac:grpSpMkLst>
            <pc:docMk/>
            <pc:sldMk cId="571730365" sldId="265"/>
            <ac:grpSpMk id="2" creationId="{05BC81C1-C94C-4AA7-B1F9-00BAA6AEB818}"/>
          </ac:grpSpMkLst>
        </pc:grpChg>
        <pc:grpChg chg="mod">
          <ac:chgData name="Jacob Silbiger [student]" userId="58f6bd0b-3d47-4340-98c5-8d104477996d" providerId="ADAL" clId="{A00F183C-60FF-4C8A-983A-02395A016390}" dt="2021-12-21T20:15:11.207" v="3" actId="164"/>
          <ac:grpSpMkLst>
            <pc:docMk/>
            <pc:sldMk cId="571730365" sldId="265"/>
            <ac:grpSpMk id="14" creationId="{3A492674-333B-4CC8-9362-54C9F5C48F56}"/>
          </ac:grpSpMkLst>
        </pc:grpChg>
        <pc:grpChg chg="add mod">
          <ac:chgData name="Jacob Silbiger [student]" userId="58f6bd0b-3d47-4340-98c5-8d104477996d" providerId="ADAL" clId="{A00F183C-60FF-4C8A-983A-02395A016390}" dt="2021-12-21T20:14:58.581" v="1" actId="164"/>
          <ac:grpSpMkLst>
            <pc:docMk/>
            <pc:sldMk cId="571730365" sldId="265"/>
            <ac:grpSpMk id="27" creationId="{4B4A94EF-FE2F-4A83-B12B-E8050645102E}"/>
          </ac:grpSpMkLst>
        </pc:grpChg>
        <pc:grpChg chg="add mod">
          <ac:chgData name="Jacob Silbiger [student]" userId="58f6bd0b-3d47-4340-98c5-8d104477996d" providerId="ADAL" clId="{A00F183C-60FF-4C8A-983A-02395A016390}" dt="2021-12-21T20:15:11.207" v="3" actId="164"/>
          <ac:grpSpMkLst>
            <pc:docMk/>
            <pc:sldMk cId="571730365" sldId="265"/>
            <ac:grpSpMk id="28" creationId="{9C8394E3-A0AF-4275-876E-2C8E935F95B4}"/>
          </ac:grpSpMkLst>
        </pc:grpChg>
        <pc:cxnChg chg="mod">
          <ac:chgData name="Jacob Silbiger [student]" userId="58f6bd0b-3d47-4340-98c5-8d104477996d" providerId="ADAL" clId="{A00F183C-60FF-4C8A-983A-02395A016390}" dt="2021-12-21T20:14:58.581" v="1" actId="164"/>
          <ac:cxnSpMkLst>
            <pc:docMk/>
            <pc:sldMk cId="571730365" sldId="265"/>
            <ac:cxnSpMk id="11" creationId="{70FB9290-39B7-462A-B6D2-BCCC19A26ED0}"/>
          </ac:cxnSpMkLst>
        </pc:cxnChg>
        <pc:cxnChg chg="mod">
          <ac:chgData name="Jacob Silbiger [student]" userId="58f6bd0b-3d47-4340-98c5-8d104477996d" providerId="ADAL" clId="{A00F183C-60FF-4C8A-983A-02395A016390}" dt="2021-12-21T20:14:58.581" v="1" actId="164"/>
          <ac:cxnSpMkLst>
            <pc:docMk/>
            <pc:sldMk cId="571730365" sldId="265"/>
            <ac:cxnSpMk id="12" creationId="{A83BE34B-D083-421B-A695-A9447266FE63}"/>
          </ac:cxnSpMkLst>
        </pc:cxnChg>
        <pc:cxnChg chg="mod">
          <ac:chgData name="Jacob Silbiger [student]" userId="58f6bd0b-3d47-4340-98c5-8d104477996d" providerId="ADAL" clId="{A00F183C-60FF-4C8A-983A-02395A016390}" dt="2021-12-21T20:14:58.581" v="1" actId="164"/>
          <ac:cxnSpMkLst>
            <pc:docMk/>
            <pc:sldMk cId="571730365" sldId="265"/>
            <ac:cxnSpMk id="13" creationId="{CDA2FC44-3466-45ED-ABDD-AC51C752E2F3}"/>
          </ac:cxnSpMkLst>
        </pc:cxnChg>
        <pc:cxnChg chg="mod">
          <ac:chgData name="Jacob Silbiger [student]" userId="58f6bd0b-3d47-4340-98c5-8d104477996d" providerId="ADAL" clId="{A00F183C-60FF-4C8A-983A-02395A016390}" dt="2021-12-21T20:15:11.207" v="3" actId="164"/>
          <ac:cxnSpMkLst>
            <pc:docMk/>
            <pc:sldMk cId="571730365" sldId="265"/>
            <ac:cxnSpMk id="23" creationId="{522A2893-0D59-420C-8226-5ABDC4FFA1CC}"/>
          </ac:cxnSpMkLst>
        </pc:cxnChg>
        <pc:cxnChg chg="mod">
          <ac:chgData name="Jacob Silbiger [student]" userId="58f6bd0b-3d47-4340-98c5-8d104477996d" providerId="ADAL" clId="{A00F183C-60FF-4C8A-983A-02395A016390}" dt="2021-12-21T20:15:11.207" v="3" actId="164"/>
          <ac:cxnSpMkLst>
            <pc:docMk/>
            <pc:sldMk cId="571730365" sldId="265"/>
            <ac:cxnSpMk id="24" creationId="{BCEBB3C8-5100-466D-8AA4-B78E595B67EF}"/>
          </ac:cxnSpMkLst>
        </pc:cxnChg>
        <pc:cxnChg chg="mod">
          <ac:chgData name="Jacob Silbiger [student]" userId="58f6bd0b-3d47-4340-98c5-8d104477996d" providerId="ADAL" clId="{A00F183C-60FF-4C8A-983A-02395A016390}" dt="2021-12-21T20:15:11.207" v="3" actId="164"/>
          <ac:cxnSpMkLst>
            <pc:docMk/>
            <pc:sldMk cId="571730365" sldId="265"/>
            <ac:cxnSpMk id="25" creationId="{6079094F-B993-45A7-830F-0FD5A685F3D9}"/>
          </ac:cxnSpMkLst>
        </pc:cxnChg>
      </pc:sldChg>
      <pc:sldChg chg="addSp modSp del mod">
        <pc:chgData name="Jacob Silbiger [student]" userId="58f6bd0b-3d47-4340-98c5-8d104477996d" providerId="ADAL" clId="{A00F183C-60FF-4C8A-983A-02395A016390}" dt="2021-12-21T20:41:48.926" v="59" actId="47"/>
        <pc:sldMkLst>
          <pc:docMk/>
          <pc:sldMk cId="1003388692" sldId="266"/>
        </pc:sldMkLst>
        <pc:spChg chg="add mod">
          <ac:chgData name="Jacob Silbiger [student]" userId="58f6bd0b-3d47-4340-98c5-8d104477996d" providerId="ADAL" clId="{A00F183C-60FF-4C8A-983A-02395A016390}" dt="2021-12-21T20:19:03.140" v="8" actId="20577"/>
          <ac:spMkLst>
            <pc:docMk/>
            <pc:sldMk cId="1003388692" sldId="266"/>
            <ac:spMk id="4" creationId="{2DCC7731-AD75-4633-AA15-2433F0CE3141}"/>
          </ac:spMkLst>
        </pc:spChg>
        <pc:spChg chg="add mod">
          <ac:chgData name="Jacob Silbiger [student]" userId="58f6bd0b-3d47-4340-98c5-8d104477996d" providerId="ADAL" clId="{A00F183C-60FF-4C8A-983A-02395A016390}" dt="2021-12-21T20:19:15.535" v="10" actId="1076"/>
          <ac:spMkLst>
            <pc:docMk/>
            <pc:sldMk cId="1003388692" sldId="266"/>
            <ac:spMk id="6" creationId="{44DC1D8F-B511-4563-AC48-6C88A5654F9C}"/>
          </ac:spMkLst>
        </pc:spChg>
      </pc:sldChg>
      <pc:sldChg chg="modSp mod">
        <pc:chgData name="Jacob Silbiger [student]" userId="58f6bd0b-3d47-4340-98c5-8d104477996d" providerId="ADAL" clId="{A00F183C-60FF-4C8A-983A-02395A016390}" dt="2021-12-23T21:03:19.369" v="303" actId="404"/>
        <pc:sldMkLst>
          <pc:docMk/>
          <pc:sldMk cId="2267564901" sldId="269"/>
        </pc:sldMkLst>
        <pc:spChg chg="mod">
          <ac:chgData name="Jacob Silbiger [student]" userId="58f6bd0b-3d47-4340-98c5-8d104477996d" providerId="ADAL" clId="{A00F183C-60FF-4C8A-983A-02395A016390}" dt="2021-12-23T21:03:19.369" v="303" actId="404"/>
          <ac:spMkLst>
            <pc:docMk/>
            <pc:sldMk cId="2267564901" sldId="269"/>
            <ac:spMk id="12" creationId="{25BAE285-8978-4CF1-AD4E-9E11DEC5AA5F}"/>
          </ac:spMkLst>
        </pc:spChg>
        <pc:spChg chg="mod">
          <ac:chgData name="Jacob Silbiger [student]" userId="58f6bd0b-3d47-4340-98c5-8d104477996d" providerId="ADAL" clId="{A00F183C-60FF-4C8A-983A-02395A016390}" dt="2021-12-23T20:51:06.197" v="263" actId="207"/>
          <ac:spMkLst>
            <pc:docMk/>
            <pc:sldMk cId="2267564901" sldId="269"/>
            <ac:spMk id="19" creationId="{F8112D02-15E2-4AEC-A60D-690BAB119B5C}"/>
          </ac:spMkLst>
        </pc:spChg>
      </pc:sldChg>
      <pc:sldChg chg="modSp mod">
        <pc:chgData name="Jacob Silbiger [student]" userId="58f6bd0b-3d47-4340-98c5-8d104477996d" providerId="ADAL" clId="{A00F183C-60FF-4C8A-983A-02395A016390}" dt="2021-12-23T20:51:42.599" v="275" actId="207"/>
        <pc:sldMkLst>
          <pc:docMk/>
          <pc:sldMk cId="3589770804" sldId="270"/>
        </pc:sldMkLst>
        <pc:spChg chg="mod">
          <ac:chgData name="Jacob Silbiger [student]" userId="58f6bd0b-3d47-4340-98c5-8d104477996d" providerId="ADAL" clId="{A00F183C-60FF-4C8A-983A-02395A016390}" dt="2021-12-23T20:51:40.598" v="274" actId="207"/>
          <ac:spMkLst>
            <pc:docMk/>
            <pc:sldMk cId="3589770804" sldId="270"/>
            <ac:spMk id="12" creationId="{25BAE285-8978-4CF1-AD4E-9E11DEC5AA5F}"/>
          </ac:spMkLst>
        </pc:spChg>
        <pc:spChg chg="mod">
          <ac:chgData name="Jacob Silbiger [student]" userId="58f6bd0b-3d47-4340-98c5-8d104477996d" providerId="ADAL" clId="{A00F183C-60FF-4C8A-983A-02395A016390}" dt="2021-12-23T20:51:42.599" v="275" actId="207"/>
          <ac:spMkLst>
            <pc:docMk/>
            <pc:sldMk cId="3589770804" sldId="270"/>
            <ac:spMk id="19" creationId="{F8112D02-15E2-4AEC-A60D-690BAB119B5C}"/>
          </ac:spMkLst>
        </pc:spChg>
      </pc:sldChg>
      <pc:sldChg chg="addSp delSp modSp add mod">
        <pc:chgData name="Jacob Silbiger [student]" userId="58f6bd0b-3d47-4340-98c5-8d104477996d" providerId="ADAL" clId="{A00F183C-60FF-4C8A-983A-02395A016390}" dt="2021-12-23T20:51:49.936" v="277" actId="207"/>
        <pc:sldMkLst>
          <pc:docMk/>
          <pc:sldMk cId="1633541262" sldId="272"/>
        </pc:sldMkLst>
        <pc:spChg chg="mod">
          <ac:chgData name="Jacob Silbiger [student]" userId="58f6bd0b-3d47-4340-98c5-8d104477996d" providerId="ADAL" clId="{A00F183C-60FF-4C8A-983A-02395A016390}" dt="2021-12-23T20:51:49.936" v="277" actId="207"/>
          <ac:spMkLst>
            <pc:docMk/>
            <pc:sldMk cId="1633541262" sldId="272"/>
            <ac:spMk id="33" creationId="{E33EA4EE-84C0-4895-A2F4-07A239CADCF6}"/>
          </ac:spMkLst>
        </pc:spChg>
        <pc:spChg chg="add del mod">
          <ac:chgData name="Jacob Silbiger [student]" userId="58f6bd0b-3d47-4340-98c5-8d104477996d" providerId="ADAL" clId="{A00F183C-60FF-4C8A-983A-02395A016390}" dt="2021-12-23T20:51:47.840" v="276" actId="207"/>
          <ac:spMkLst>
            <pc:docMk/>
            <pc:sldMk cId="1633541262" sldId="272"/>
            <ac:spMk id="35" creationId="{139173DD-C6D9-4EED-A76A-2F9B6CF26695}"/>
          </ac:spMkLst>
        </pc:spChg>
        <pc:spChg chg="mod">
          <ac:chgData name="Jacob Silbiger [student]" userId="58f6bd0b-3d47-4340-98c5-8d104477996d" providerId="ADAL" clId="{A00F183C-60FF-4C8A-983A-02395A016390}" dt="2021-12-21T20:34:54.323" v="13"/>
          <ac:spMkLst>
            <pc:docMk/>
            <pc:sldMk cId="1633541262" sldId="272"/>
            <ac:spMk id="38" creationId="{91C8D2F7-027C-4E42-A7B0-8D14BB36559B}"/>
          </ac:spMkLst>
        </pc:spChg>
        <pc:spChg chg="mod">
          <ac:chgData name="Jacob Silbiger [student]" userId="58f6bd0b-3d47-4340-98c5-8d104477996d" providerId="ADAL" clId="{A00F183C-60FF-4C8A-983A-02395A016390}" dt="2021-12-21T20:34:54.323" v="13"/>
          <ac:spMkLst>
            <pc:docMk/>
            <pc:sldMk cId="1633541262" sldId="272"/>
            <ac:spMk id="39" creationId="{3C577921-A4F9-4AB1-9B4F-E588D9FEA23B}"/>
          </ac:spMkLst>
        </pc:spChg>
        <pc:spChg chg="mod">
          <ac:chgData name="Jacob Silbiger [student]" userId="58f6bd0b-3d47-4340-98c5-8d104477996d" providerId="ADAL" clId="{A00F183C-60FF-4C8A-983A-02395A016390}" dt="2021-12-21T20:34:54.323" v="13"/>
          <ac:spMkLst>
            <pc:docMk/>
            <pc:sldMk cId="1633541262" sldId="272"/>
            <ac:spMk id="40" creationId="{2B6F2A36-77CD-4A76-94DD-6C7CF140DF13}"/>
          </ac:spMkLst>
        </pc:spChg>
        <pc:spChg chg="mod">
          <ac:chgData name="Jacob Silbiger [student]" userId="58f6bd0b-3d47-4340-98c5-8d104477996d" providerId="ADAL" clId="{A00F183C-60FF-4C8A-983A-02395A016390}" dt="2021-12-21T20:34:54.323" v="13"/>
          <ac:spMkLst>
            <pc:docMk/>
            <pc:sldMk cId="1633541262" sldId="272"/>
            <ac:spMk id="41" creationId="{30C416D1-B8BD-456B-B54C-4C106118D4B1}"/>
          </ac:spMkLst>
        </pc:spChg>
        <pc:spChg chg="mod">
          <ac:chgData name="Jacob Silbiger [student]" userId="58f6bd0b-3d47-4340-98c5-8d104477996d" providerId="ADAL" clId="{A00F183C-60FF-4C8A-983A-02395A016390}" dt="2021-12-21T20:34:54.323" v="13"/>
          <ac:spMkLst>
            <pc:docMk/>
            <pc:sldMk cId="1633541262" sldId="272"/>
            <ac:spMk id="42" creationId="{7A7CDE90-0718-4EA7-AF4A-657B7CF6A1A6}"/>
          </ac:spMkLst>
        </pc:spChg>
        <pc:spChg chg="mod">
          <ac:chgData name="Jacob Silbiger [student]" userId="58f6bd0b-3d47-4340-98c5-8d104477996d" providerId="ADAL" clId="{A00F183C-60FF-4C8A-983A-02395A016390}" dt="2021-12-21T20:34:54.323" v="13"/>
          <ac:spMkLst>
            <pc:docMk/>
            <pc:sldMk cId="1633541262" sldId="272"/>
            <ac:spMk id="43" creationId="{B57D267C-3E62-42B4-A68F-0D899DB1512A}"/>
          </ac:spMkLst>
        </pc:spChg>
        <pc:spChg chg="mod">
          <ac:chgData name="Jacob Silbiger [student]" userId="58f6bd0b-3d47-4340-98c5-8d104477996d" providerId="ADAL" clId="{A00F183C-60FF-4C8A-983A-02395A016390}" dt="2021-12-21T20:34:54.323" v="13"/>
          <ac:spMkLst>
            <pc:docMk/>
            <pc:sldMk cId="1633541262" sldId="272"/>
            <ac:spMk id="44" creationId="{E9273C91-DF69-4BDC-87E6-A2C61C9FFE5A}"/>
          </ac:spMkLst>
        </pc:spChg>
        <pc:spChg chg="mod">
          <ac:chgData name="Jacob Silbiger [student]" userId="58f6bd0b-3d47-4340-98c5-8d104477996d" providerId="ADAL" clId="{A00F183C-60FF-4C8A-983A-02395A016390}" dt="2021-12-21T20:34:54.323" v="13"/>
          <ac:spMkLst>
            <pc:docMk/>
            <pc:sldMk cId="1633541262" sldId="272"/>
            <ac:spMk id="45" creationId="{04817BF7-8DA4-41A0-A036-4E7F33E1E559}"/>
          </ac:spMkLst>
        </pc:spChg>
        <pc:spChg chg="mod">
          <ac:chgData name="Jacob Silbiger [student]" userId="58f6bd0b-3d47-4340-98c5-8d104477996d" providerId="ADAL" clId="{A00F183C-60FF-4C8A-983A-02395A016390}" dt="2021-12-21T20:35:10.624" v="17"/>
          <ac:spMkLst>
            <pc:docMk/>
            <pc:sldMk cId="1633541262" sldId="272"/>
            <ac:spMk id="51" creationId="{BC09AF62-F314-4786-9DBB-07DB347E9AF5}"/>
          </ac:spMkLst>
        </pc:spChg>
        <pc:spChg chg="mod">
          <ac:chgData name="Jacob Silbiger [student]" userId="58f6bd0b-3d47-4340-98c5-8d104477996d" providerId="ADAL" clId="{A00F183C-60FF-4C8A-983A-02395A016390}" dt="2021-12-21T20:35:10.624" v="17"/>
          <ac:spMkLst>
            <pc:docMk/>
            <pc:sldMk cId="1633541262" sldId="272"/>
            <ac:spMk id="52" creationId="{D76B65C0-9778-4824-AF6E-D178AAA7BD79}"/>
          </ac:spMkLst>
        </pc:spChg>
        <pc:spChg chg="mod">
          <ac:chgData name="Jacob Silbiger [student]" userId="58f6bd0b-3d47-4340-98c5-8d104477996d" providerId="ADAL" clId="{A00F183C-60FF-4C8A-983A-02395A016390}" dt="2021-12-21T20:35:10.624" v="17"/>
          <ac:spMkLst>
            <pc:docMk/>
            <pc:sldMk cId="1633541262" sldId="272"/>
            <ac:spMk id="53" creationId="{D73A4060-77FE-464A-8395-94AE626399FF}"/>
          </ac:spMkLst>
        </pc:spChg>
        <pc:spChg chg="mod">
          <ac:chgData name="Jacob Silbiger [student]" userId="58f6bd0b-3d47-4340-98c5-8d104477996d" providerId="ADAL" clId="{A00F183C-60FF-4C8A-983A-02395A016390}" dt="2021-12-21T20:35:10.624" v="17"/>
          <ac:spMkLst>
            <pc:docMk/>
            <pc:sldMk cId="1633541262" sldId="272"/>
            <ac:spMk id="54" creationId="{31A408BA-578B-4C04-ACAC-98455B70BDD2}"/>
          </ac:spMkLst>
        </pc:spChg>
        <pc:spChg chg="mod">
          <ac:chgData name="Jacob Silbiger [student]" userId="58f6bd0b-3d47-4340-98c5-8d104477996d" providerId="ADAL" clId="{A00F183C-60FF-4C8A-983A-02395A016390}" dt="2021-12-21T20:35:10.624" v="17"/>
          <ac:spMkLst>
            <pc:docMk/>
            <pc:sldMk cId="1633541262" sldId="272"/>
            <ac:spMk id="55" creationId="{EA8511AE-EF31-4486-8D84-4C31C51FEC1B}"/>
          </ac:spMkLst>
        </pc:spChg>
        <pc:spChg chg="mod">
          <ac:chgData name="Jacob Silbiger [student]" userId="58f6bd0b-3d47-4340-98c5-8d104477996d" providerId="ADAL" clId="{A00F183C-60FF-4C8A-983A-02395A016390}" dt="2021-12-21T20:35:10.624" v="17"/>
          <ac:spMkLst>
            <pc:docMk/>
            <pc:sldMk cId="1633541262" sldId="272"/>
            <ac:spMk id="56" creationId="{1E02D0A1-6AB4-4E86-8E87-4355743E97BC}"/>
          </ac:spMkLst>
        </pc:spChg>
        <pc:spChg chg="mod">
          <ac:chgData name="Jacob Silbiger [student]" userId="58f6bd0b-3d47-4340-98c5-8d104477996d" providerId="ADAL" clId="{A00F183C-60FF-4C8A-983A-02395A016390}" dt="2021-12-21T20:35:10.624" v="17"/>
          <ac:spMkLst>
            <pc:docMk/>
            <pc:sldMk cId="1633541262" sldId="272"/>
            <ac:spMk id="57" creationId="{84D8DFC5-D6AD-479F-BA68-01C08F800CD7}"/>
          </ac:spMkLst>
        </pc:spChg>
        <pc:spChg chg="mod">
          <ac:chgData name="Jacob Silbiger [student]" userId="58f6bd0b-3d47-4340-98c5-8d104477996d" providerId="ADAL" clId="{A00F183C-60FF-4C8A-983A-02395A016390}" dt="2021-12-21T20:35:10.624" v="17"/>
          <ac:spMkLst>
            <pc:docMk/>
            <pc:sldMk cId="1633541262" sldId="272"/>
            <ac:spMk id="58" creationId="{62381B58-1634-4184-8AD6-2FA9A5A73789}"/>
          </ac:spMkLst>
        </pc:spChg>
        <pc:grpChg chg="del">
          <ac:chgData name="Jacob Silbiger [student]" userId="58f6bd0b-3d47-4340-98c5-8d104477996d" providerId="ADAL" clId="{A00F183C-60FF-4C8A-983A-02395A016390}" dt="2021-12-21T20:35:23.105" v="20" actId="478"/>
          <ac:grpSpMkLst>
            <pc:docMk/>
            <pc:sldMk cId="1633541262" sldId="272"/>
            <ac:grpSpMk id="2" creationId="{62077921-58B7-4985-8B1E-36B55BBBE7A5}"/>
          </ac:grpSpMkLst>
        </pc:grpChg>
        <pc:grpChg chg="add del mod">
          <ac:chgData name="Jacob Silbiger [student]" userId="58f6bd0b-3d47-4340-98c5-8d104477996d" providerId="ADAL" clId="{A00F183C-60FF-4C8A-983A-02395A016390}" dt="2021-12-21T20:35:03.797" v="16" actId="478"/>
          <ac:grpSpMkLst>
            <pc:docMk/>
            <pc:sldMk cId="1633541262" sldId="272"/>
            <ac:grpSpMk id="18" creationId="{46B7A711-9BF1-4568-95EB-2A47BE864CEB}"/>
          </ac:grpSpMkLst>
        </pc:grpChg>
        <pc:grpChg chg="mod">
          <ac:chgData name="Jacob Silbiger [student]" userId="58f6bd0b-3d47-4340-98c5-8d104477996d" providerId="ADAL" clId="{A00F183C-60FF-4C8A-983A-02395A016390}" dt="2021-12-21T20:34:54.323" v="13"/>
          <ac:grpSpMkLst>
            <pc:docMk/>
            <pc:sldMk cId="1633541262" sldId="272"/>
            <ac:grpSpMk id="19" creationId="{552F7EA8-E0CF-47AA-8E7B-A7F616F14741}"/>
          </ac:grpSpMkLst>
        </pc:grpChg>
        <pc:grpChg chg="add mod">
          <ac:chgData name="Jacob Silbiger [student]" userId="58f6bd0b-3d47-4340-98c5-8d104477996d" providerId="ADAL" clId="{A00F183C-60FF-4C8A-983A-02395A016390}" dt="2021-12-21T20:35:32.741" v="21" actId="1076"/>
          <ac:grpSpMkLst>
            <pc:docMk/>
            <pc:sldMk cId="1633541262" sldId="272"/>
            <ac:grpSpMk id="46" creationId="{8FA629F6-42F5-41E0-AB29-9D444A061D2E}"/>
          </ac:grpSpMkLst>
        </pc:grpChg>
        <pc:grpChg chg="mod">
          <ac:chgData name="Jacob Silbiger [student]" userId="58f6bd0b-3d47-4340-98c5-8d104477996d" providerId="ADAL" clId="{A00F183C-60FF-4C8A-983A-02395A016390}" dt="2021-12-21T20:35:10.624" v="17"/>
          <ac:grpSpMkLst>
            <pc:docMk/>
            <pc:sldMk cId="1633541262" sldId="272"/>
            <ac:grpSpMk id="47" creationId="{D49B0B1B-050B-413E-877B-8DA7A1461513}"/>
          </ac:grpSpMkLst>
        </pc:grpChg>
        <pc:graphicFrameChg chg="modGraphic">
          <ac:chgData name="Jacob Silbiger [student]" userId="58f6bd0b-3d47-4340-98c5-8d104477996d" providerId="ADAL" clId="{A00F183C-60FF-4C8A-983A-02395A016390}" dt="2021-12-21T20:36:00.232" v="23" actId="207"/>
          <ac:graphicFrameMkLst>
            <pc:docMk/>
            <pc:sldMk cId="1633541262" sldId="272"/>
            <ac:graphicFrameMk id="34" creationId="{ADF625F4-656E-4E82-96DB-30BBC256DD3B}"/>
          </ac:graphicFrameMkLst>
        </pc:graphicFrameChg>
        <pc:cxnChg chg="mod">
          <ac:chgData name="Jacob Silbiger [student]" userId="58f6bd0b-3d47-4340-98c5-8d104477996d" providerId="ADAL" clId="{A00F183C-60FF-4C8A-983A-02395A016390}" dt="2021-12-21T20:34:54.323" v="13"/>
          <ac:cxnSpMkLst>
            <pc:docMk/>
            <pc:sldMk cId="1633541262" sldId="272"/>
            <ac:cxnSpMk id="20" creationId="{EEB7CE7F-91CD-45B6-B358-D36602670258}"/>
          </ac:cxnSpMkLst>
        </pc:cxnChg>
        <pc:cxnChg chg="mod">
          <ac:chgData name="Jacob Silbiger [student]" userId="58f6bd0b-3d47-4340-98c5-8d104477996d" providerId="ADAL" clId="{A00F183C-60FF-4C8A-983A-02395A016390}" dt="2021-12-21T20:35:23.105" v="20" actId="478"/>
          <ac:cxnSpMkLst>
            <pc:docMk/>
            <pc:sldMk cId="1633541262" sldId="272"/>
            <ac:cxnSpMk id="30" creationId="{97AFFAAD-1725-4345-83C7-6C91C5AFFFA2}"/>
          </ac:cxnSpMkLst>
        </pc:cxnChg>
        <pc:cxnChg chg="mod">
          <ac:chgData name="Jacob Silbiger [student]" userId="58f6bd0b-3d47-4340-98c5-8d104477996d" providerId="ADAL" clId="{A00F183C-60FF-4C8A-983A-02395A016390}" dt="2021-12-21T20:35:23.105" v="20" actId="478"/>
          <ac:cxnSpMkLst>
            <pc:docMk/>
            <pc:sldMk cId="1633541262" sldId="272"/>
            <ac:cxnSpMk id="31" creationId="{B12B32D4-7A23-4241-9C4D-0E80A1E08D60}"/>
          </ac:cxnSpMkLst>
        </pc:cxnChg>
        <pc:cxnChg chg="mod">
          <ac:chgData name="Jacob Silbiger [student]" userId="58f6bd0b-3d47-4340-98c5-8d104477996d" providerId="ADAL" clId="{A00F183C-60FF-4C8A-983A-02395A016390}" dt="2021-12-21T20:35:23.105" v="20" actId="478"/>
          <ac:cxnSpMkLst>
            <pc:docMk/>
            <pc:sldMk cId="1633541262" sldId="272"/>
            <ac:cxnSpMk id="32" creationId="{C39825F7-DD04-4F43-B263-85834E849ACF}"/>
          </ac:cxnSpMkLst>
        </pc:cxnChg>
        <pc:cxnChg chg="mod">
          <ac:chgData name="Jacob Silbiger [student]" userId="58f6bd0b-3d47-4340-98c5-8d104477996d" providerId="ADAL" clId="{A00F183C-60FF-4C8A-983A-02395A016390}" dt="2021-12-21T20:34:54.323" v="13"/>
          <ac:cxnSpMkLst>
            <pc:docMk/>
            <pc:sldMk cId="1633541262" sldId="272"/>
            <ac:cxnSpMk id="36" creationId="{12A9A011-C7EC-4F0E-B482-B22865FF2F6B}"/>
          </ac:cxnSpMkLst>
        </pc:cxnChg>
        <pc:cxnChg chg="mod">
          <ac:chgData name="Jacob Silbiger [student]" userId="58f6bd0b-3d47-4340-98c5-8d104477996d" providerId="ADAL" clId="{A00F183C-60FF-4C8A-983A-02395A016390}" dt="2021-12-21T20:34:54.323" v="13"/>
          <ac:cxnSpMkLst>
            <pc:docMk/>
            <pc:sldMk cId="1633541262" sldId="272"/>
            <ac:cxnSpMk id="37" creationId="{17CE545B-C183-4E4C-ADE1-325C7D466C9C}"/>
          </ac:cxnSpMkLst>
        </pc:cxnChg>
        <pc:cxnChg chg="mod">
          <ac:chgData name="Jacob Silbiger [student]" userId="58f6bd0b-3d47-4340-98c5-8d104477996d" providerId="ADAL" clId="{A00F183C-60FF-4C8A-983A-02395A016390}" dt="2021-12-21T20:35:10.624" v="17"/>
          <ac:cxnSpMkLst>
            <pc:docMk/>
            <pc:sldMk cId="1633541262" sldId="272"/>
            <ac:cxnSpMk id="48" creationId="{D3A192B3-3F0C-4EAB-BDBE-BBCD7FA7F820}"/>
          </ac:cxnSpMkLst>
        </pc:cxnChg>
        <pc:cxnChg chg="mod">
          <ac:chgData name="Jacob Silbiger [student]" userId="58f6bd0b-3d47-4340-98c5-8d104477996d" providerId="ADAL" clId="{A00F183C-60FF-4C8A-983A-02395A016390}" dt="2021-12-21T20:35:10.624" v="17"/>
          <ac:cxnSpMkLst>
            <pc:docMk/>
            <pc:sldMk cId="1633541262" sldId="272"/>
            <ac:cxnSpMk id="49" creationId="{1C6E8450-5929-44D1-8B20-B8A6CE9A9325}"/>
          </ac:cxnSpMkLst>
        </pc:cxnChg>
        <pc:cxnChg chg="mod">
          <ac:chgData name="Jacob Silbiger [student]" userId="58f6bd0b-3d47-4340-98c5-8d104477996d" providerId="ADAL" clId="{A00F183C-60FF-4C8A-983A-02395A016390}" dt="2021-12-21T20:35:10.624" v="17"/>
          <ac:cxnSpMkLst>
            <pc:docMk/>
            <pc:sldMk cId="1633541262" sldId="272"/>
            <ac:cxnSpMk id="50" creationId="{BE83BDE5-0BCE-40BA-8BDF-3370D5CE6AD5}"/>
          </ac:cxnSpMkLst>
        </pc:cxnChg>
      </pc:sldChg>
      <pc:sldChg chg="addSp delSp modSp add mod">
        <pc:chgData name="Jacob Silbiger [student]" userId="58f6bd0b-3d47-4340-98c5-8d104477996d" providerId="ADAL" clId="{A00F183C-60FF-4C8A-983A-02395A016390}" dt="2021-12-27T20:33:22.474" v="328" actId="20577"/>
        <pc:sldMkLst>
          <pc:docMk/>
          <pc:sldMk cId="1959410261" sldId="273"/>
        </pc:sldMkLst>
        <pc:spChg chg="mod">
          <ac:chgData name="Jacob Silbiger [student]" userId="58f6bd0b-3d47-4340-98c5-8d104477996d" providerId="ADAL" clId="{A00F183C-60FF-4C8A-983A-02395A016390}" dt="2021-12-21T20:37:12.264" v="25"/>
          <ac:spMkLst>
            <pc:docMk/>
            <pc:sldMk cId="1959410261" sldId="273"/>
            <ac:spMk id="23" creationId="{7EFF06BA-EF3B-4876-B809-0B5FAC7CD54C}"/>
          </ac:spMkLst>
        </pc:spChg>
        <pc:spChg chg="mod">
          <ac:chgData name="Jacob Silbiger [student]" userId="58f6bd0b-3d47-4340-98c5-8d104477996d" providerId="ADAL" clId="{A00F183C-60FF-4C8A-983A-02395A016390}" dt="2021-12-21T20:37:12.264" v="25"/>
          <ac:spMkLst>
            <pc:docMk/>
            <pc:sldMk cId="1959410261" sldId="273"/>
            <ac:spMk id="24" creationId="{C4D7FF44-1642-4E87-925E-31F250E424A5}"/>
          </ac:spMkLst>
        </pc:spChg>
        <pc:spChg chg="mod">
          <ac:chgData name="Jacob Silbiger [student]" userId="58f6bd0b-3d47-4340-98c5-8d104477996d" providerId="ADAL" clId="{A00F183C-60FF-4C8A-983A-02395A016390}" dt="2021-12-21T20:37:12.264" v="25"/>
          <ac:spMkLst>
            <pc:docMk/>
            <pc:sldMk cId="1959410261" sldId="273"/>
            <ac:spMk id="25" creationId="{A2CC5A82-04E3-4AD4-8D71-C8D11A0514AE}"/>
          </ac:spMkLst>
        </pc:spChg>
        <pc:spChg chg="mod">
          <ac:chgData name="Jacob Silbiger [student]" userId="58f6bd0b-3d47-4340-98c5-8d104477996d" providerId="ADAL" clId="{A00F183C-60FF-4C8A-983A-02395A016390}" dt="2021-12-21T20:37:12.264" v="25"/>
          <ac:spMkLst>
            <pc:docMk/>
            <pc:sldMk cId="1959410261" sldId="273"/>
            <ac:spMk id="26" creationId="{2D389E47-C5DA-4563-BEA1-F35B6D25C67E}"/>
          </ac:spMkLst>
        </pc:spChg>
        <pc:spChg chg="mod">
          <ac:chgData name="Jacob Silbiger [student]" userId="58f6bd0b-3d47-4340-98c5-8d104477996d" providerId="ADAL" clId="{A00F183C-60FF-4C8A-983A-02395A016390}" dt="2021-12-21T20:37:12.264" v="25"/>
          <ac:spMkLst>
            <pc:docMk/>
            <pc:sldMk cId="1959410261" sldId="273"/>
            <ac:spMk id="27" creationId="{D513CE80-2226-45D8-8012-F0AFF96F6A61}"/>
          </ac:spMkLst>
        </pc:spChg>
        <pc:spChg chg="mod">
          <ac:chgData name="Jacob Silbiger [student]" userId="58f6bd0b-3d47-4340-98c5-8d104477996d" providerId="ADAL" clId="{A00F183C-60FF-4C8A-983A-02395A016390}" dt="2021-12-21T20:37:12.264" v="25"/>
          <ac:spMkLst>
            <pc:docMk/>
            <pc:sldMk cId="1959410261" sldId="273"/>
            <ac:spMk id="28" creationId="{D15DD1E5-94EC-45A7-B24C-05F0CE5499F4}"/>
          </ac:spMkLst>
        </pc:spChg>
        <pc:spChg chg="mod">
          <ac:chgData name="Jacob Silbiger [student]" userId="58f6bd0b-3d47-4340-98c5-8d104477996d" providerId="ADAL" clId="{A00F183C-60FF-4C8A-983A-02395A016390}" dt="2021-12-21T20:37:12.264" v="25"/>
          <ac:spMkLst>
            <pc:docMk/>
            <pc:sldMk cId="1959410261" sldId="273"/>
            <ac:spMk id="29" creationId="{842EEE05-3ABD-41D3-81D7-5C774AFBFCB6}"/>
          </ac:spMkLst>
        </pc:spChg>
        <pc:spChg chg="mod">
          <ac:chgData name="Jacob Silbiger [student]" userId="58f6bd0b-3d47-4340-98c5-8d104477996d" providerId="ADAL" clId="{A00F183C-60FF-4C8A-983A-02395A016390}" dt="2021-12-21T20:37:12.264" v="25"/>
          <ac:spMkLst>
            <pc:docMk/>
            <pc:sldMk cId="1959410261" sldId="273"/>
            <ac:spMk id="30" creationId="{3D72F832-BD77-48FF-BDDD-0806F471A38B}"/>
          </ac:spMkLst>
        </pc:spChg>
        <pc:spChg chg="mod">
          <ac:chgData name="Jacob Silbiger [student]" userId="58f6bd0b-3d47-4340-98c5-8d104477996d" providerId="ADAL" clId="{A00F183C-60FF-4C8A-983A-02395A016390}" dt="2021-12-23T20:51:56.706" v="279" actId="207"/>
          <ac:spMkLst>
            <pc:docMk/>
            <pc:sldMk cId="1959410261" sldId="273"/>
            <ac:spMk id="33" creationId="{E33EA4EE-84C0-4895-A2F4-07A239CADCF6}"/>
          </ac:spMkLst>
        </pc:spChg>
        <pc:spChg chg="mod">
          <ac:chgData name="Jacob Silbiger [student]" userId="58f6bd0b-3d47-4340-98c5-8d104477996d" providerId="ADAL" clId="{A00F183C-60FF-4C8A-983A-02395A016390}" dt="2021-12-27T20:33:22.474" v="328" actId="20577"/>
          <ac:spMkLst>
            <pc:docMk/>
            <pc:sldMk cId="1959410261" sldId="273"/>
            <ac:spMk id="35" creationId="{139173DD-C6D9-4EED-A76A-2F9B6CF26695}"/>
          </ac:spMkLst>
        </pc:spChg>
        <pc:grpChg chg="add mod">
          <ac:chgData name="Jacob Silbiger [student]" userId="58f6bd0b-3d47-4340-98c5-8d104477996d" providerId="ADAL" clId="{A00F183C-60FF-4C8A-983A-02395A016390}" dt="2021-12-21T20:37:21.511" v="29" actId="1076"/>
          <ac:grpSpMkLst>
            <pc:docMk/>
            <pc:sldMk cId="1959410261" sldId="273"/>
            <ac:grpSpMk id="18" creationId="{3681F2D2-1B92-4FB1-A6FD-3838151F1394}"/>
          </ac:grpSpMkLst>
        </pc:grpChg>
        <pc:grpChg chg="mod">
          <ac:chgData name="Jacob Silbiger [student]" userId="58f6bd0b-3d47-4340-98c5-8d104477996d" providerId="ADAL" clId="{A00F183C-60FF-4C8A-983A-02395A016390}" dt="2021-12-21T20:37:12.264" v="25"/>
          <ac:grpSpMkLst>
            <pc:docMk/>
            <pc:sldMk cId="1959410261" sldId="273"/>
            <ac:grpSpMk id="19" creationId="{B7D19C1B-C304-4B9B-82F8-AB3CBC33B02D}"/>
          </ac:grpSpMkLst>
        </pc:grpChg>
        <pc:grpChg chg="del">
          <ac:chgData name="Jacob Silbiger [student]" userId="58f6bd0b-3d47-4340-98c5-8d104477996d" providerId="ADAL" clId="{A00F183C-60FF-4C8A-983A-02395A016390}" dt="2021-12-21T20:37:16.028" v="27" actId="478"/>
          <ac:grpSpMkLst>
            <pc:docMk/>
            <pc:sldMk cId="1959410261" sldId="273"/>
            <ac:grpSpMk id="46" creationId="{8FA629F6-42F5-41E0-AB29-9D444A061D2E}"/>
          </ac:grpSpMkLst>
        </pc:grpChg>
        <pc:graphicFrameChg chg="mod modGraphic">
          <ac:chgData name="Jacob Silbiger [student]" userId="58f6bd0b-3d47-4340-98c5-8d104477996d" providerId="ADAL" clId="{A00F183C-60FF-4C8A-983A-02395A016390}" dt="2021-12-23T20:35:54.368" v="199" actId="20577"/>
          <ac:graphicFrameMkLst>
            <pc:docMk/>
            <pc:sldMk cId="1959410261" sldId="273"/>
            <ac:graphicFrameMk id="34" creationId="{ADF625F4-656E-4E82-96DB-30BBC256DD3B}"/>
          </ac:graphicFrameMkLst>
        </pc:graphicFrameChg>
        <pc:cxnChg chg="mod">
          <ac:chgData name="Jacob Silbiger [student]" userId="58f6bd0b-3d47-4340-98c5-8d104477996d" providerId="ADAL" clId="{A00F183C-60FF-4C8A-983A-02395A016390}" dt="2021-12-21T20:37:12.264" v="25"/>
          <ac:cxnSpMkLst>
            <pc:docMk/>
            <pc:sldMk cId="1959410261" sldId="273"/>
            <ac:cxnSpMk id="20" creationId="{9F208AF0-47C6-47EB-ABE9-89D7F65D9F63}"/>
          </ac:cxnSpMkLst>
        </pc:cxnChg>
        <pc:cxnChg chg="mod">
          <ac:chgData name="Jacob Silbiger [student]" userId="58f6bd0b-3d47-4340-98c5-8d104477996d" providerId="ADAL" clId="{A00F183C-60FF-4C8A-983A-02395A016390}" dt="2021-12-21T20:37:12.264" v="25"/>
          <ac:cxnSpMkLst>
            <pc:docMk/>
            <pc:sldMk cId="1959410261" sldId="273"/>
            <ac:cxnSpMk id="21" creationId="{3ECC4254-2576-4301-A21F-F364DCFC54C6}"/>
          </ac:cxnSpMkLst>
        </pc:cxnChg>
        <pc:cxnChg chg="mod">
          <ac:chgData name="Jacob Silbiger [student]" userId="58f6bd0b-3d47-4340-98c5-8d104477996d" providerId="ADAL" clId="{A00F183C-60FF-4C8A-983A-02395A016390}" dt="2021-12-21T20:37:12.264" v="25"/>
          <ac:cxnSpMkLst>
            <pc:docMk/>
            <pc:sldMk cId="1959410261" sldId="273"/>
            <ac:cxnSpMk id="22" creationId="{E06A8C0C-2CCE-41A4-BF41-11A7B93ABC8C}"/>
          </ac:cxnSpMkLst>
        </pc:cxnChg>
      </pc:sldChg>
      <pc:sldChg chg="addSp modSp new mod modClrScheme chgLayout">
        <pc:chgData name="Jacob Silbiger [student]" userId="58f6bd0b-3d47-4340-98c5-8d104477996d" providerId="ADAL" clId="{A00F183C-60FF-4C8A-983A-02395A016390}" dt="2021-12-23T20:51:36.687" v="273" actId="207"/>
        <pc:sldMkLst>
          <pc:docMk/>
          <pc:sldMk cId="2922284516" sldId="274"/>
        </pc:sldMkLst>
        <pc:spChg chg="mod ord">
          <ac:chgData name="Jacob Silbiger [student]" userId="58f6bd0b-3d47-4340-98c5-8d104477996d" providerId="ADAL" clId="{A00F183C-60FF-4C8A-983A-02395A016390}" dt="2021-12-23T20:51:36.687" v="273" actId="207"/>
          <ac:spMkLst>
            <pc:docMk/>
            <pc:sldMk cId="2922284516" sldId="274"/>
            <ac:spMk id="2" creationId="{91FE5437-032E-44E5-8A16-00B3ED876876}"/>
          </ac:spMkLst>
        </pc:spChg>
        <pc:spChg chg="add mod ord">
          <ac:chgData name="Jacob Silbiger [student]" userId="58f6bd0b-3d47-4340-98c5-8d104477996d" providerId="ADAL" clId="{A00F183C-60FF-4C8A-983A-02395A016390}" dt="2021-12-23T20:51:33.827" v="272" actId="207"/>
          <ac:spMkLst>
            <pc:docMk/>
            <pc:sldMk cId="2922284516" sldId="274"/>
            <ac:spMk id="3" creationId="{73A239D6-A294-4FC4-A106-0D7B47F829B5}"/>
          </ac:spMkLst>
        </pc:spChg>
      </pc:sldChg>
      <pc:sldChg chg="addSp modSp new mod modClrScheme chgLayout">
        <pc:chgData name="Jacob Silbiger [student]" userId="58f6bd0b-3d47-4340-98c5-8d104477996d" providerId="ADAL" clId="{A00F183C-60FF-4C8A-983A-02395A016390}" dt="2021-12-23T20:51:00.341" v="261" actId="207"/>
        <pc:sldMkLst>
          <pc:docMk/>
          <pc:sldMk cId="1125829462" sldId="275"/>
        </pc:sldMkLst>
        <pc:spChg chg="mod ord">
          <ac:chgData name="Jacob Silbiger [student]" userId="58f6bd0b-3d47-4340-98c5-8d104477996d" providerId="ADAL" clId="{A00F183C-60FF-4C8A-983A-02395A016390}" dt="2021-12-23T20:50:58.019" v="260" actId="207"/>
          <ac:spMkLst>
            <pc:docMk/>
            <pc:sldMk cId="1125829462" sldId="275"/>
            <ac:spMk id="2" creationId="{F31998C8-6B2D-4B5B-82A7-EEF1BF9E5EED}"/>
          </ac:spMkLst>
        </pc:spChg>
        <pc:spChg chg="add mod ord">
          <ac:chgData name="Jacob Silbiger [student]" userId="58f6bd0b-3d47-4340-98c5-8d104477996d" providerId="ADAL" clId="{A00F183C-60FF-4C8A-983A-02395A016390}" dt="2021-12-23T20:51:00.341" v="261" actId="207"/>
          <ac:spMkLst>
            <pc:docMk/>
            <pc:sldMk cId="1125829462" sldId="275"/>
            <ac:spMk id="3" creationId="{F31BF0B7-7DBE-410A-81FB-20FFF64D3482}"/>
          </ac:spMkLst>
        </pc:spChg>
      </pc:sldChg>
      <pc:sldChg chg="addSp modSp new mod modClrScheme chgLayout">
        <pc:chgData name="Jacob Silbiger [student]" userId="58f6bd0b-3d47-4340-98c5-8d104477996d" providerId="ADAL" clId="{A00F183C-60FF-4C8A-983A-02395A016390}" dt="2021-12-23T20:50:43.167" v="255" actId="207"/>
        <pc:sldMkLst>
          <pc:docMk/>
          <pc:sldMk cId="751523154" sldId="276"/>
        </pc:sldMkLst>
        <pc:spChg chg="add mod">
          <ac:chgData name="Jacob Silbiger [student]" userId="58f6bd0b-3d47-4340-98c5-8d104477996d" providerId="ADAL" clId="{A00F183C-60FF-4C8A-983A-02395A016390}" dt="2021-12-23T20:50:43.167" v="255" actId="207"/>
          <ac:spMkLst>
            <pc:docMk/>
            <pc:sldMk cId="751523154" sldId="276"/>
            <ac:spMk id="2" creationId="{828B4E29-E0A7-4AF0-A87E-EF994EDAD6AF}"/>
          </ac:spMkLst>
        </pc:spChg>
        <pc:spChg chg="mod">
          <ac:chgData name="Jacob Silbiger [student]" userId="58f6bd0b-3d47-4340-98c5-8d104477996d" providerId="ADAL" clId="{A00F183C-60FF-4C8A-983A-02395A016390}" dt="2021-12-23T20:50:39.297" v="254" actId="207"/>
          <ac:spMkLst>
            <pc:docMk/>
            <pc:sldMk cId="751523154" sldId="276"/>
            <ac:spMk id="3" creationId="{69A1E92E-218F-45D4-80AD-A213E403E7A2}"/>
          </ac:spMkLst>
        </pc:spChg>
      </pc:sldChg>
      <pc:sldChg chg="modSp mod">
        <pc:chgData name="Jacob Silbiger [student]" userId="58f6bd0b-3d47-4340-98c5-8d104477996d" providerId="ADAL" clId="{A00F183C-60FF-4C8A-983A-02395A016390}" dt="2021-12-23T21:03:27.325" v="304" actId="404"/>
        <pc:sldMkLst>
          <pc:docMk/>
          <pc:sldMk cId="1106550962" sldId="277"/>
        </pc:sldMkLst>
        <pc:spChg chg="mod">
          <ac:chgData name="Jacob Silbiger [student]" userId="58f6bd0b-3d47-4340-98c5-8d104477996d" providerId="ADAL" clId="{A00F183C-60FF-4C8A-983A-02395A016390}" dt="2021-12-23T21:03:27.325" v="304" actId="404"/>
          <ac:spMkLst>
            <pc:docMk/>
            <pc:sldMk cId="1106550962" sldId="277"/>
            <ac:spMk id="12" creationId="{25BAE285-8978-4CF1-AD4E-9E11DEC5AA5F}"/>
          </ac:spMkLst>
        </pc:spChg>
        <pc:spChg chg="mod">
          <ac:chgData name="Jacob Silbiger [student]" userId="58f6bd0b-3d47-4340-98c5-8d104477996d" providerId="ADAL" clId="{A00F183C-60FF-4C8A-983A-02395A016390}" dt="2021-12-23T20:50:54.605" v="259" actId="207"/>
          <ac:spMkLst>
            <pc:docMk/>
            <pc:sldMk cId="1106550962" sldId="277"/>
            <ac:spMk id="19" creationId="{F8112D02-15E2-4AEC-A60D-690BAB119B5C}"/>
          </ac:spMkLst>
        </pc:spChg>
        <pc:graphicFrameChg chg="modGraphic">
          <ac:chgData name="Jacob Silbiger [student]" userId="58f6bd0b-3d47-4340-98c5-8d104477996d" providerId="ADAL" clId="{A00F183C-60FF-4C8A-983A-02395A016390}" dt="2021-12-23T20:52:45.473" v="283" actId="207"/>
          <ac:graphicFrameMkLst>
            <pc:docMk/>
            <pc:sldMk cId="1106550962" sldId="277"/>
            <ac:graphicFrameMk id="15" creationId="{8601425D-F333-4C61-A142-1031AF4F9017}"/>
          </ac:graphicFrameMkLst>
        </pc:graphicFrameChg>
      </pc:sldChg>
      <pc:sldChg chg="addSp delSp modSp mod">
        <pc:chgData name="Jacob Silbiger [student]" userId="58f6bd0b-3d47-4340-98c5-8d104477996d" providerId="ADAL" clId="{A00F183C-60FF-4C8A-983A-02395A016390}" dt="2021-12-23T20:51:17.925" v="267" actId="207"/>
        <pc:sldMkLst>
          <pc:docMk/>
          <pc:sldMk cId="2934496606" sldId="278"/>
        </pc:sldMkLst>
        <pc:spChg chg="mod">
          <ac:chgData name="Jacob Silbiger [student]" userId="58f6bd0b-3d47-4340-98c5-8d104477996d" providerId="ADAL" clId="{A00F183C-60FF-4C8A-983A-02395A016390}" dt="2021-12-21T20:50:34.740" v="84"/>
          <ac:spMkLst>
            <pc:docMk/>
            <pc:sldMk cId="2934496606" sldId="278"/>
            <ac:spMk id="21" creationId="{43D6660F-79FF-45F6-8B35-D1A27E088C68}"/>
          </ac:spMkLst>
        </pc:spChg>
        <pc:spChg chg="del">
          <ac:chgData name="Jacob Silbiger [student]" userId="58f6bd0b-3d47-4340-98c5-8d104477996d" providerId="ADAL" clId="{A00F183C-60FF-4C8A-983A-02395A016390}" dt="2021-12-21T20:50:10.308" v="78" actId="478"/>
          <ac:spMkLst>
            <pc:docMk/>
            <pc:sldMk cId="2934496606" sldId="278"/>
            <ac:spMk id="22" creationId="{563BA714-2467-4C45-8D96-101C620E5E0A}"/>
          </ac:spMkLst>
        </pc:spChg>
        <pc:spChg chg="del">
          <ac:chgData name="Jacob Silbiger [student]" userId="58f6bd0b-3d47-4340-98c5-8d104477996d" providerId="ADAL" clId="{A00F183C-60FF-4C8A-983A-02395A016390}" dt="2021-12-21T20:50:32.007" v="82" actId="478"/>
          <ac:spMkLst>
            <pc:docMk/>
            <pc:sldMk cId="2934496606" sldId="278"/>
            <ac:spMk id="23" creationId="{F23F9F17-06BF-4A69-A2B4-F56FE02F2559}"/>
          </ac:spMkLst>
        </pc:spChg>
        <pc:spChg chg="del">
          <ac:chgData name="Jacob Silbiger [student]" userId="58f6bd0b-3d47-4340-98c5-8d104477996d" providerId="ADAL" clId="{A00F183C-60FF-4C8A-983A-02395A016390}" dt="2021-12-21T20:50:21.408" v="79" actId="478"/>
          <ac:spMkLst>
            <pc:docMk/>
            <pc:sldMk cId="2934496606" sldId="278"/>
            <ac:spMk id="24" creationId="{4A0F8698-CADF-439B-9A61-7E8D78F1F4E1}"/>
          </ac:spMkLst>
        </pc:spChg>
        <pc:spChg chg="del mod">
          <ac:chgData name="Jacob Silbiger [student]" userId="58f6bd0b-3d47-4340-98c5-8d104477996d" providerId="ADAL" clId="{A00F183C-60FF-4C8A-983A-02395A016390}" dt="2021-12-21T20:50:30.402" v="81" actId="478"/>
          <ac:spMkLst>
            <pc:docMk/>
            <pc:sldMk cId="2934496606" sldId="278"/>
            <ac:spMk id="25" creationId="{4AC53BE3-9337-49FA-BB51-9514D5D063CF}"/>
          </ac:spMkLst>
        </pc:spChg>
        <pc:spChg chg="del">
          <ac:chgData name="Jacob Silbiger [student]" userId="58f6bd0b-3d47-4340-98c5-8d104477996d" providerId="ADAL" clId="{A00F183C-60FF-4C8A-983A-02395A016390}" dt="2021-12-21T20:50:21.408" v="79" actId="478"/>
          <ac:spMkLst>
            <pc:docMk/>
            <pc:sldMk cId="2934496606" sldId="278"/>
            <ac:spMk id="26" creationId="{64CCD9E7-F956-4398-9580-A3599B09D17C}"/>
          </ac:spMkLst>
        </pc:spChg>
        <pc:spChg chg="del">
          <ac:chgData name="Jacob Silbiger [student]" userId="58f6bd0b-3d47-4340-98c5-8d104477996d" providerId="ADAL" clId="{A00F183C-60FF-4C8A-983A-02395A016390}" dt="2021-12-21T20:50:21.408" v="79" actId="478"/>
          <ac:spMkLst>
            <pc:docMk/>
            <pc:sldMk cId="2934496606" sldId="278"/>
            <ac:spMk id="27" creationId="{51C7AA6E-97FE-4DFC-B723-2E688412476B}"/>
          </ac:spMkLst>
        </pc:spChg>
        <pc:spChg chg="del">
          <ac:chgData name="Jacob Silbiger [student]" userId="58f6bd0b-3d47-4340-98c5-8d104477996d" providerId="ADAL" clId="{A00F183C-60FF-4C8A-983A-02395A016390}" dt="2021-12-21T20:50:33.693" v="83" actId="478"/>
          <ac:spMkLst>
            <pc:docMk/>
            <pc:sldMk cId="2934496606" sldId="278"/>
            <ac:spMk id="28" creationId="{A3675FB4-3C62-4E74-8D8D-597469BD0CE1}"/>
          </ac:spMkLst>
        </pc:spChg>
        <pc:spChg chg="del">
          <ac:chgData name="Jacob Silbiger [student]" userId="58f6bd0b-3d47-4340-98c5-8d104477996d" providerId="ADAL" clId="{A00F183C-60FF-4C8A-983A-02395A016390}" dt="2021-12-21T20:50:21.408" v="79" actId="478"/>
          <ac:spMkLst>
            <pc:docMk/>
            <pc:sldMk cId="2934496606" sldId="278"/>
            <ac:spMk id="29" creationId="{B71BEB37-E207-4A41-955E-6C75F9E56FAC}"/>
          </ac:spMkLst>
        </pc:spChg>
        <pc:spChg chg="mod">
          <ac:chgData name="Jacob Silbiger [student]" userId="58f6bd0b-3d47-4340-98c5-8d104477996d" providerId="ADAL" clId="{A00F183C-60FF-4C8A-983A-02395A016390}" dt="2021-12-23T20:51:17.925" v="267" actId="207"/>
          <ac:spMkLst>
            <pc:docMk/>
            <pc:sldMk cId="2934496606" sldId="278"/>
            <ac:spMk id="33" creationId="{E33EA4EE-84C0-4895-A2F4-07A239CADCF6}"/>
          </ac:spMkLst>
        </pc:spChg>
        <pc:spChg chg="mod">
          <ac:chgData name="Jacob Silbiger [student]" userId="58f6bd0b-3d47-4340-98c5-8d104477996d" providerId="ADAL" clId="{A00F183C-60FF-4C8A-983A-02395A016390}" dt="2021-12-23T20:51:16.151" v="266" actId="207"/>
          <ac:spMkLst>
            <pc:docMk/>
            <pc:sldMk cId="2934496606" sldId="278"/>
            <ac:spMk id="35" creationId="{139173DD-C6D9-4EED-A76A-2F9B6CF26695}"/>
          </ac:spMkLst>
        </pc:spChg>
        <pc:spChg chg="mod">
          <ac:chgData name="Jacob Silbiger [student]" userId="58f6bd0b-3d47-4340-98c5-8d104477996d" providerId="ADAL" clId="{A00F183C-60FF-4C8A-983A-02395A016390}" dt="2021-12-21T20:50:34.740" v="84"/>
          <ac:spMkLst>
            <pc:docMk/>
            <pc:sldMk cId="2934496606" sldId="278"/>
            <ac:spMk id="36" creationId="{BF640BD3-B62A-44F5-ACC7-0A87A0AB3259}"/>
          </ac:spMkLst>
        </pc:spChg>
        <pc:spChg chg="mod">
          <ac:chgData name="Jacob Silbiger [student]" userId="58f6bd0b-3d47-4340-98c5-8d104477996d" providerId="ADAL" clId="{A00F183C-60FF-4C8A-983A-02395A016390}" dt="2021-12-21T20:50:34.740" v="84"/>
          <ac:spMkLst>
            <pc:docMk/>
            <pc:sldMk cId="2934496606" sldId="278"/>
            <ac:spMk id="37" creationId="{EEC6AD31-AEE8-4C0D-861A-1C32EC851DC5}"/>
          </ac:spMkLst>
        </pc:spChg>
        <pc:spChg chg="mod">
          <ac:chgData name="Jacob Silbiger [student]" userId="58f6bd0b-3d47-4340-98c5-8d104477996d" providerId="ADAL" clId="{A00F183C-60FF-4C8A-983A-02395A016390}" dt="2021-12-21T20:50:34.740" v="84"/>
          <ac:spMkLst>
            <pc:docMk/>
            <pc:sldMk cId="2934496606" sldId="278"/>
            <ac:spMk id="38" creationId="{595E7781-198B-40A5-AD6D-9354B2226A6A}"/>
          </ac:spMkLst>
        </pc:spChg>
        <pc:spChg chg="mod">
          <ac:chgData name="Jacob Silbiger [student]" userId="58f6bd0b-3d47-4340-98c5-8d104477996d" providerId="ADAL" clId="{A00F183C-60FF-4C8A-983A-02395A016390}" dt="2021-12-21T20:50:34.740" v="84"/>
          <ac:spMkLst>
            <pc:docMk/>
            <pc:sldMk cId="2934496606" sldId="278"/>
            <ac:spMk id="39" creationId="{759D7D2F-DACE-4073-A980-75A160651ECA}"/>
          </ac:spMkLst>
        </pc:spChg>
        <pc:spChg chg="mod">
          <ac:chgData name="Jacob Silbiger [student]" userId="58f6bd0b-3d47-4340-98c5-8d104477996d" providerId="ADAL" clId="{A00F183C-60FF-4C8A-983A-02395A016390}" dt="2021-12-21T20:50:34.740" v="84"/>
          <ac:spMkLst>
            <pc:docMk/>
            <pc:sldMk cId="2934496606" sldId="278"/>
            <ac:spMk id="40" creationId="{4C12A708-97CF-4504-8731-1A109973E87D}"/>
          </ac:spMkLst>
        </pc:spChg>
        <pc:spChg chg="mod">
          <ac:chgData name="Jacob Silbiger [student]" userId="58f6bd0b-3d47-4340-98c5-8d104477996d" providerId="ADAL" clId="{A00F183C-60FF-4C8A-983A-02395A016390}" dt="2021-12-21T20:50:34.740" v="84"/>
          <ac:spMkLst>
            <pc:docMk/>
            <pc:sldMk cId="2934496606" sldId="278"/>
            <ac:spMk id="41" creationId="{FF34406D-A01B-45FD-BFB0-A143B6CFCFEE}"/>
          </ac:spMkLst>
        </pc:spChg>
        <pc:spChg chg="mod">
          <ac:chgData name="Jacob Silbiger [student]" userId="58f6bd0b-3d47-4340-98c5-8d104477996d" providerId="ADAL" clId="{A00F183C-60FF-4C8A-983A-02395A016390}" dt="2021-12-21T20:50:34.740" v="84"/>
          <ac:spMkLst>
            <pc:docMk/>
            <pc:sldMk cId="2934496606" sldId="278"/>
            <ac:spMk id="42" creationId="{9CEB593A-7AB4-4A30-B170-F12D9F57CE6F}"/>
          </ac:spMkLst>
        </pc:spChg>
        <pc:grpChg chg="add mod">
          <ac:chgData name="Jacob Silbiger [student]" userId="58f6bd0b-3d47-4340-98c5-8d104477996d" providerId="ADAL" clId="{A00F183C-60FF-4C8A-983A-02395A016390}" dt="2021-12-21T20:50:34.740" v="84"/>
          <ac:grpSpMkLst>
            <pc:docMk/>
            <pc:sldMk cId="2934496606" sldId="278"/>
            <ac:grpSpMk id="16" creationId="{90F9E809-D4CA-453E-B1FA-F565939BA4B0}"/>
          </ac:grpSpMkLst>
        </pc:grpChg>
        <pc:grpChg chg="mod">
          <ac:chgData name="Jacob Silbiger [student]" userId="58f6bd0b-3d47-4340-98c5-8d104477996d" providerId="ADAL" clId="{A00F183C-60FF-4C8A-983A-02395A016390}" dt="2021-12-21T20:50:34.740" v="84"/>
          <ac:grpSpMkLst>
            <pc:docMk/>
            <pc:sldMk cId="2934496606" sldId="278"/>
            <ac:grpSpMk id="17" creationId="{B770AC0A-17F9-4E0D-8CC1-556312C45FBC}"/>
          </ac:grpSpMkLst>
        </pc:grpChg>
        <pc:graphicFrameChg chg="mod modGraphic">
          <ac:chgData name="Jacob Silbiger [student]" userId="58f6bd0b-3d47-4340-98c5-8d104477996d" providerId="ADAL" clId="{A00F183C-60FF-4C8A-983A-02395A016390}" dt="2021-12-21T20:55:17.605" v="94" actId="20577"/>
          <ac:graphicFrameMkLst>
            <pc:docMk/>
            <pc:sldMk cId="2934496606" sldId="278"/>
            <ac:graphicFrameMk id="34" creationId="{ADF625F4-656E-4E82-96DB-30BBC256DD3B}"/>
          </ac:graphicFrameMkLst>
        </pc:graphicFrameChg>
        <pc:cxnChg chg="mod">
          <ac:chgData name="Jacob Silbiger [student]" userId="58f6bd0b-3d47-4340-98c5-8d104477996d" providerId="ADAL" clId="{A00F183C-60FF-4C8A-983A-02395A016390}" dt="2021-12-21T20:50:34.740" v="84"/>
          <ac:cxnSpMkLst>
            <pc:docMk/>
            <pc:sldMk cId="2934496606" sldId="278"/>
            <ac:cxnSpMk id="18" creationId="{260E6C3C-C35F-4CCE-9BBA-37FA40782C47}"/>
          </ac:cxnSpMkLst>
        </pc:cxnChg>
        <pc:cxnChg chg="mod">
          <ac:chgData name="Jacob Silbiger [student]" userId="58f6bd0b-3d47-4340-98c5-8d104477996d" providerId="ADAL" clId="{A00F183C-60FF-4C8A-983A-02395A016390}" dt="2021-12-21T20:50:34.740" v="84"/>
          <ac:cxnSpMkLst>
            <pc:docMk/>
            <pc:sldMk cId="2934496606" sldId="278"/>
            <ac:cxnSpMk id="19" creationId="{54AE310C-F94A-44D3-AC9F-D00E630E030A}"/>
          </ac:cxnSpMkLst>
        </pc:cxnChg>
        <pc:cxnChg chg="mod">
          <ac:chgData name="Jacob Silbiger [student]" userId="58f6bd0b-3d47-4340-98c5-8d104477996d" providerId="ADAL" clId="{A00F183C-60FF-4C8A-983A-02395A016390}" dt="2021-12-21T20:50:34.740" v="84"/>
          <ac:cxnSpMkLst>
            <pc:docMk/>
            <pc:sldMk cId="2934496606" sldId="278"/>
            <ac:cxnSpMk id="20" creationId="{40BB6CBD-BC42-4D30-855C-FDF06C1191AC}"/>
          </ac:cxnSpMkLst>
        </pc:cxnChg>
        <pc:cxnChg chg="del mod">
          <ac:chgData name="Jacob Silbiger [student]" userId="58f6bd0b-3d47-4340-98c5-8d104477996d" providerId="ADAL" clId="{A00F183C-60FF-4C8A-983A-02395A016390}" dt="2021-12-21T20:50:21.408" v="79" actId="478"/>
          <ac:cxnSpMkLst>
            <pc:docMk/>
            <pc:sldMk cId="2934496606" sldId="278"/>
            <ac:cxnSpMk id="30" creationId="{97AFFAAD-1725-4345-83C7-6C91C5AFFFA2}"/>
          </ac:cxnSpMkLst>
        </pc:cxnChg>
        <pc:cxnChg chg="del mod">
          <ac:chgData name="Jacob Silbiger [student]" userId="58f6bd0b-3d47-4340-98c5-8d104477996d" providerId="ADAL" clId="{A00F183C-60FF-4C8A-983A-02395A016390}" dt="2021-12-21T20:50:21.408" v="79" actId="478"/>
          <ac:cxnSpMkLst>
            <pc:docMk/>
            <pc:sldMk cId="2934496606" sldId="278"/>
            <ac:cxnSpMk id="31" creationId="{B12B32D4-7A23-4241-9C4D-0E80A1E08D60}"/>
          </ac:cxnSpMkLst>
        </pc:cxnChg>
        <pc:cxnChg chg="del mod">
          <ac:chgData name="Jacob Silbiger [student]" userId="58f6bd0b-3d47-4340-98c5-8d104477996d" providerId="ADAL" clId="{A00F183C-60FF-4C8A-983A-02395A016390}" dt="2021-12-21T20:50:21.408" v="79" actId="478"/>
          <ac:cxnSpMkLst>
            <pc:docMk/>
            <pc:sldMk cId="2934496606" sldId="278"/>
            <ac:cxnSpMk id="32" creationId="{C39825F7-DD04-4F43-B263-85834E849ACF}"/>
          </ac:cxnSpMkLst>
        </pc:cxnChg>
      </pc:sldChg>
      <pc:sldChg chg="modSp mod">
        <pc:chgData name="Jacob Silbiger [student]" userId="58f6bd0b-3d47-4340-98c5-8d104477996d" providerId="ADAL" clId="{A00F183C-60FF-4C8A-983A-02395A016390}" dt="2021-12-23T20:52:10.511" v="281" actId="207"/>
        <pc:sldMkLst>
          <pc:docMk/>
          <pc:sldMk cId="2563261638" sldId="279"/>
        </pc:sldMkLst>
        <pc:spChg chg="mod">
          <ac:chgData name="Jacob Silbiger [student]" userId="58f6bd0b-3d47-4340-98c5-8d104477996d" providerId="ADAL" clId="{A00F183C-60FF-4C8A-983A-02395A016390}" dt="2021-12-23T20:52:10.511" v="281" actId="207"/>
          <ac:spMkLst>
            <pc:docMk/>
            <pc:sldMk cId="2563261638" sldId="279"/>
            <ac:spMk id="33" creationId="{E33EA4EE-84C0-4895-A2F4-07A239CADCF6}"/>
          </ac:spMkLst>
        </pc:spChg>
        <pc:spChg chg="mod">
          <ac:chgData name="Jacob Silbiger [student]" userId="58f6bd0b-3d47-4340-98c5-8d104477996d" providerId="ADAL" clId="{A00F183C-60FF-4C8A-983A-02395A016390}" dt="2021-12-23T20:52:08.670" v="280" actId="207"/>
          <ac:spMkLst>
            <pc:docMk/>
            <pc:sldMk cId="2563261638" sldId="279"/>
            <ac:spMk id="35" creationId="{139173DD-C6D9-4EED-A76A-2F9B6CF26695}"/>
          </ac:spMkLst>
        </pc:spChg>
        <pc:graphicFrameChg chg="mod modGraphic">
          <ac:chgData name="Jacob Silbiger [student]" userId="58f6bd0b-3d47-4340-98c5-8d104477996d" providerId="ADAL" clId="{A00F183C-60FF-4C8A-983A-02395A016390}" dt="2021-12-23T20:31:22.306" v="193"/>
          <ac:graphicFrameMkLst>
            <pc:docMk/>
            <pc:sldMk cId="2563261638" sldId="279"/>
            <ac:graphicFrameMk id="34" creationId="{ADF625F4-656E-4E82-96DB-30BBC256DD3B}"/>
          </ac:graphicFrameMkLst>
        </pc:graphicFrameChg>
      </pc:sldChg>
      <pc:sldChg chg="addSp delSp modSp mod">
        <pc:chgData name="Jacob Silbiger [student]" userId="58f6bd0b-3d47-4340-98c5-8d104477996d" providerId="ADAL" clId="{A00F183C-60FF-4C8A-983A-02395A016390}" dt="2021-12-23T20:50:27.489" v="251" actId="207"/>
        <pc:sldMkLst>
          <pc:docMk/>
          <pc:sldMk cId="3629082117" sldId="280"/>
        </pc:sldMkLst>
        <pc:spChg chg="mod">
          <ac:chgData name="Jacob Silbiger [student]" userId="58f6bd0b-3d47-4340-98c5-8d104477996d" providerId="ADAL" clId="{A00F183C-60FF-4C8A-983A-02395A016390}" dt="2021-12-23T20:50:27.489" v="251" actId="207"/>
          <ac:spMkLst>
            <pc:docMk/>
            <pc:sldMk cId="3629082117" sldId="280"/>
            <ac:spMk id="2" creationId="{84FF9741-3AF5-4041-9370-57D547C46D7A}"/>
          </ac:spMkLst>
        </pc:spChg>
        <pc:spChg chg="mod">
          <ac:chgData name="Jacob Silbiger [student]" userId="58f6bd0b-3d47-4340-98c5-8d104477996d" providerId="ADAL" clId="{A00F183C-60FF-4C8A-983A-02395A016390}" dt="2021-12-23T20:50:24.646" v="250" actId="207"/>
          <ac:spMkLst>
            <pc:docMk/>
            <pc:sldMk cId="3629082117" sldId="280"/>
            <ac:spMk id="3" creationId="{1E3DAD32-CFF5-4D9C-A187-67DE782EA46D}"/>
          </ac:spMkLst>
        </pc:spChg>
        <pc:spChg chg="add del mod">
          <ac:chgData name="Jacob Silbiger [student]" userId="58f6bd0b-3d47-4340-98c5-8d104477996d" providerId="ADAL" clId="{A00F183C-60FF-4C8A-983A-02395A016390}" dt="2021-12-21T21:11:34.615" v="109" actId="478"/>
          <ac:spMkLst>
            <pc:docMk/>
            <pc:sldMk cId="3629082117" sldId="280"/>
            <ac:spMk id="21" creationId="{2A2EB921-2276-4697-9361-6789785320C0}"/>
          </ac:spMkLst>
        </pc:spChg>
        <pc:cxnChg chg="add del mod">
          <ac:chgData name="Jacob Silbiger [student]" userId="58f6bd0b-3d47-4340-98c5-8d104477996d" providerId="ADAL" clId="{A00F183C-60FF-4C8A-983A-02395A016390}" dt="2021-12-21T21:10:23.886" v="102" actId="478"/>
          <ac:cxnSpMkLst>
            <pc:docMk/>
            <pc:sldMk cId="3629082117" sldId="280"/>
            <ac:cxnSpMk id="14" creationId="{7DFBEA43-36BB-4B88-AF25-833325BBD913}"/>
          </ac:cxnSpMkLst>
        </pc:cxnChg>
        <pc:cxnChg chg="add del">
          <ac:chgData name="Jacob Silbiger [student]" userId="58f6bd0b-3d47-4340-98c5-8d104477996d" providerId="ADAL" clId="{A00F183C-60FF-4C8A-983A-02395A016390}" dt="2021-12-21T21:10:54.665" v="104" actId="478"/>
          <ac:cxnSpMkLst>
            <pc:docMk/>
            <pc:sldMk cId="3629082117" sldId="280"/>
            <ac:cxnSpMk id="20" creationId="{20B09DC3-EDD6-4237-854D-107E06B2B762}"/>
          </ac:cxnSpMkLst>
        </pc:cxnChg>
      </pc:sldChg>
    </pc:docChg>
  </pc:docChgLst>
  <pc:docChgLst>
    <pc:chgData name="Shai Vadnai [student]" userId="714bf741-8d78-4233-8090-b34c67506814" providerId="ADAL" clId="{0266C44C-C4E2-4FB5-AE30-40934B0B1E2D}"/>
    <pc:docChg chg="undo custSel addSld modSld sldOrd">
      <pc:chgData name="Shai Vadnai [student]" userId="714bf741-8d78-4233-8090-b34c67506814" providerId="ADAL" clId="{0266C44C-C4E2-4FB5-AE30-40934B0B1E2D}" dt="2021-11-23T21:15:53.861" v="5071" actId="20577"/>
      <pc:docMkLst>
        <pc:docMk/>
      </pc:docMkLst>
      <pc:sldChg chg="modSp mod">
        <pc:chgData name="Shai Vadnai [student]" userId="714bf741-8d78-4233-8090-b34c67506814" providerId="ADAL" clId="{0266C44C-C4E2-4FB5-AE30-40934B0B1E2D}" dt="2021-11-23T20:35:19.029" v="69" actId="20577"/>
        <pc:sldMkLst>
          <pc:docMk/>
          <pc:sldMk cId="1109173362" sldId="256"/>
        </pc:sldMkLst>
        <pc:spChg chg="mod">
          <ac:chgData name="Shai Vadnai [student]" userId="714bf741-8d78-4233-8090-b34c67506814" providerId="ADAL" clId="{0266C44C-C4E2-4FB5-AE30-40934B0B1E2D}" dt="2021-11-23T20:35:04.709" v="35" actId="20577"/>
          <ac:spMkLst>
            <pc:docMk/>
            <pc:sldMk cId="1109173362" sldId="256"/>
            <ac:spMk id="2" creationId="{341CA5D9-08D4-49E9-A470-942A06EF5BD5}"/>
          </ac:spMkLst>
        </pc:spChg>
        <pc:spChg chg="mod">
          <ac:chgData name="Shai Vadnai [student]" userId="714bf741-8d78-4233-8090-b34c67506814" providerId="ADAL" clId="{0266C44C-C4E2-4FB5-AE30-40934B0B1E2D}" dt="2021-11-23T20:35:19.029" v="69" actId="20577"/>
          <ac:spMkLst>
            <pc:docMk/>
            <pc:sldMk cId="1109173362" sldId="256"/>
            <ac:spMk id="3" creationId="{523D019C-88B1-4F6C-858D-42AFC94B20A2}"/>
          </ac:spMkLst>
        </pc:spChg>
      </pc:sldChg>
      <pc:sldChg chg="delSp modSp mod">
        <pc:chgData name="Shai Vadnai [student]" userId="714bf741-8d78-4233-8090-b34c67506814" providerId="ADAL" clId="{0266C44C-C4E2-4FB5-AE30-40934B0B1E2D}" dt="2021-11-23T20:36:29.049" v="112" actId="478"/>
        <pc:sldMkLst>
          <pc:docMk/>
          <pc:sldMk cId="351897677" sldId="257"/>
        </pc:sldMkLst>
        <pc:spChg chg="mod">
          <ac:chgData name="Shai Vadnai [student]" userId="714bf741-8d78-4233-8090-b34c67506814" providerId="ADAL" clId="{0266C44C-C4E2-4FB5-AE30-40934B0B1E2D}" dt="2021-11-23T20:36:24.797" v="111" actId="20577"/>
          <ac:spMkLst>
            <pc:docMk/>
            <pc:sldMk cId="351897677" sldId="257"/>
            <ac:spMk id="2" creationId="{F88BF03D-8580-4BA1-AE3B-80D19CE275B6}"/>
          </ac:spMkLst>
        </pc:spChg>
        <pc:spChg chg="del">
          <ac:chgData name="Shai Vadnai [student]" userId="714bf741-8d78-4233-8090-b34c67506814" providerId="ADAL" clId="{0266C44C-C4E2-4FB5-AE30-40934B0B1E2D}" dt="2021-11-23T20:36:29.049" v="112" actId="478"/>
          <ac:spMkLst>
            <pc:docMk/>
            <pc:sldMk cId="351897677" sldId="257"/>
            <ac:spMk id="3" creationId="{5F4DF3E8-E37D-4587-8C87-C84A972EFB33}"/>
          </ac:spMkLst>
        </pc:spChg>
      </pc:sldChg>
      <pc:sldChg chg="modSp new mod ord">
        <pc:chgData name="Shai Vadnai [student]" userId="714bf741-8d78-4233-8090-b34c67506814" providerId="ADAL" clId="{0266C44C-C4E2-4FB5-AE30-40934B0B1E2D}" dt="2021-11-23T21:14:20.586" v="4893" actId="27636"/>
        <pc:sldMkLst>
          <pc:docMk/>
          <pc:sldMk cId="2280597154" sldId="258"/>
        </pc:sldMkLst>
        <pc:spChg chg="mod">
          <ac:chgData name="Shai Vadnai [student]" userId="714bf741-8d78-4233-8090-b34c67506814" providerId="ADAL" clId="{0266C44C-C4E2-4FB5-AE30-40934B0B1E2D}" dt="2021-11-23T20:40:28.231" v="363" actId="20577"/>
          <ac:spMkLst>
            <pc:docMk/>
            <pc:sldMk cId="2280597154" sldId="258"/>
            <ac:spMk id="2" creationId="{230F9574-4F25-45A4-BDB9-BEB564FA06A2}"/>
          </ac:spMkLst>
        </pc:spChg>
        <pc:spChg chg="mod">
          <ac:chgData name="Shai Vadnai [student]" userId="714bf741-8d78-4233-8090-b34c67506814" providerId="ADAL" clId="{0266C44C-C4E2-4FB5-AE30-40934B0B1E2D}" dt="2021-11-23T21:14:20.586" v="4893" actId="27636"/>
          <ac:spMkLst>
            <pc:docMk/>
            <pc:sldMk cId="2280597154" sldId="258"/>
            <ac:spMk id="3" creationId="{F53FA1B7-2CF3-4D74-A811-C1C171DAAA06}"/>
          </ac:spMkLst>
        </pc:spChg>
      </pc:sldChg>
      <pc:sldChg chg="modSp new mod ord">
        <pc:chgData name="Shai Vadnai [student]" userId="714bf741-8d78-4233-8090-b34c67506814" providerId="ADAL" clId="{0266C44C-C4E2-4FB5-AE30-40934B0B1E2D}" dt="2021-11-23T21:15:28.945" v="5036" actId="20577"/>
        <pc:sldMkLst>
          <pc:docMk/>
          <pc:sldMk cId="959706525" sldId="261"/>
        </pc:sldMkLst>
        <pc:spChg chg="mod">
          <ac:chgData name="Shai Vadnai [student]" userId="714bf741-8d78-4233-8090-b34c67506814" providerId="ADAL" clId="{0266C44C-C4E2-4FB5-AE30-40934B0B1E2D}" dt="2021-11-23T20:52:02.865" v="2058" actId="20577"/>
          <ac:spMkLst>
            <pc:docMk/>
            <pc:sldMk cId="959706525" sldId="261"/>
            <ac:spMk id="2" creationId="{7FE48A22-8ED9-4056-B3CB-7259F2FF5602}"/>
          </ac:spMkLst>
        </pc:spChg>
        <pc:spChg chg="mod">
          <ac:chgData name="Shai Vadnai [student]" userId="714bf741-8d78-4233-8090-b34c67506814" providerId="ADAL" clId="{0266C44C-C4E2-4FB5-AE30-40934B0B1E2D}" dt="2021-11-23T21:15:28.945" v="5036" actId="20577"/>
          <ac:spMkLst>
            <pc:docMk/>
            <pc:sldMk cId="959706525" sldId="261"/>
            <ac:spMk id="3" creationId="{86C41708-C834-40C8-9C7F-65AB78CBAD22}"/>
          </ac:spMkLst>
        </pc:spChg>
      </pc:sldChg>
      <pc:sldChg chg="modSp new mod ord">
        <pc:chgData name="Shai Vadnai [student]" userId="714bf741-8d78-4233-8090-b34c67506814" providerId="ADAL" clId="{0266C44C-C4E2-4FB5-AE30-40934B0B1E2D}" dt="2021-11-23T21:15:53.861" v="5071" actId="20577"/>
        <pc:sldMkLst>
          <pc:docMk/>
          <pc:sldMk cId="3150415211" sldId="262"/>
        </pc:sldMkLst>
        <pc:spChg chg="mod">
          <ac:chgData name="Shai Vadnai [student]" userId="714bf741-8d78-4233-8090-b34c67506814" providerId="ADAL" clId="{0266C44C-C4E2-4FB5-AE30-40934B0B1E2D}" dt="2021-11-23T21:15:53.861" v="5071" actId="20577"/>
          <ac:spMkLst>
            <pc:docMk/>
            <pc:sldMk cId="3150415211" sldId="262"/>
            <ac:spMk id="2" creationId="{84FF9741-3AF5-4041-9370-57D547C46D7A}"/>
          </ac:spMkLst>
        </pc:spChg>
        <pc:spChg chg="mod">
          <ac:chgData name="Shai Vadnai [student]" userId="714bf741-8d78-4233-8090-b34c67506814" providerId="ADAL" clId="{0266C44C-C4E2-4FB5-AE30-40934B0B1E2D}" dt="2021-11-23T21:00:54.255" v="3839" actId="20577"/>
          <ac:spMkLst>
            <pc:docMk/>
            <pc:sldMk cId="3150415211" sldId="262"/>
            <ac:spMk id="3" creationId="{1E3DAD32-CFF5-4D9C-A187-67DE782EA46D}"/>
          </ac:spMkLst>
        </pc:spChg>
      </pc:sldChg>
      <pc:sldChg chg="modSp new mod">
        <pc:chgData name="Shai Vadnai [student]" userId="714bf741-8d78-4233-8090-b34c67506814" providerId="ADAL" clId="{0266C44C-C4E2-4FB5-AE30-40934B0B1E2D}" dt="2021-11-23T21:12:45.371" v="4711" actId="20577"/>
        <pc:sldMkLst>
          <pc:docMk/>
          <pc:sldMk cId="1522534411" sldId="263"/>
        </pc:sldMkLst>
        <pc:spChg chg="mod">
          <ac:chgData name="Shai Vadnai [student]" userId="714bf741-8d78-4233-8090-b34c67506814" providerId="ADAL" clId="{0266C44C-C4E2-4FB5-AE30-40934B0B1E2D}" dt="2021-11-23T21:01:33.046" v="3870" actId="20577"/>
          <ac:spMkLst>
            <pc:docMk/>
            <pc:sldMk cId="1522534411" sldId="263"/>
            <ac:spMk id="2" creationId="{CDFB29C2-FA43-4577-BB86-791DE3CF3DB9}"/>
          </ac:spMkLst>
        </pc:spChg>
        <pc:spChg chg="mod">
          <ac:chgData name="Shai Vadnai [student]" userId="714bf741-8d78-4233-8090-b34c67506814" providerId="ADAL" clId="{0266C44C-C4E2-4FB5-AE30-40934B0B1E2D}" dt="2021-11-23T21:12:45.371" v="4711" actId="20577"/>
          <ac:spMkLst>
            <pc:docMk/>
            <pc:sldMk cId="1522534411" sldId="263"/>
            <ac:spMk id="3" creationId="{7DF9D242-F9C3-4FE8-A4D6-7A419785E334}"/>
          </ac:spMkLst>
        </pc:spChg>
      </pc:sldChg>
    </pc:docChg>
  </pc:docChgLst>
  <pc:docChgLst>
    <pc:chgData name="Shai Vadnai [student]" userId="714bf741-8d78-4233-8090-b34c67506814" providerId="ADAL" clId="{124D1E79-CCCB-498B-AF5A-FE9EDCE191BF}"/>
    <pc:docChg chg="undo redo custSel addSld delSld modSld sldOrd addSection delSection">
      <pc:chgData name="Shai Vadnai [student]" userId="714bf741-8d78-4233-8090-b34c67506814" providerId="ADAL" clId="{124D1E79-CCCB-498B-AF5A-FE9EDCE191BF}" dt="2021-12-27T20:14:34.188" v="5544" actId="6549"/>
      <pc:docMkLst>
        <pc:docMk/>
      </pc:docMkLst>
      <pc:sldChg chg="addSp delSp modSp mod setBg addAnim delAnim setClrOvrMap">
        <pc:chgData name="Shai Vadnai [student]" userId="714bf741-8d78-4233-8090-b34c67506814" providerId="ADAL" clId="{124D1E79-CCCB-498B-AF5A-FE9EDCE191BF}" dt="2021-12-23T20:46:29.270" v="4949"/>
        <pc:sldMkLst>
          <pc:docMk/>
          <pc:sldMk cId="1109173362" sldId="256"/>
        </pc:sldMkLst>
        <pc:spChg chg="mod">
          <ac:chgData name="Shai Vadnai [student]" userId="714bf741-8d78-4233-8090-b34c67506814" providerId="ADAL" clId="{124D1E79-CCCB-498B-AF5A-FE9EDCE191BF}" dt="2021-12-23T20:46:29.270" v="4949"/>
          <ac:spMkLst>
            <pc:docMk/>
            <pc:sldMk cId="1109173362" sldId="256"/>
            <ac:spMk id="2" creationId="{341CA5D9-08D4-49E9-A470-942A06EF5BD5}"/>
          </ac:spMkLst>
        </pc:spChg>
        <pc:spChg chg="mod">
          <ac:chgData name="Shai Vadnai [student]" userId="714bf741-8d78-4233-8090-b34c67506814" providerId="ADAL" clId="{124D1E79-CCCB-498B-AF5A-FE9EDCE191BF}" dt="2021-12-23T20:40:31.485" v="4889" actId="26606"/>
          <ac:spMkLst>
            <pc:docMk/>
            <pc:sldMk cId="1109173362" sldId="256"/>
            <ac:spMk id="3" creationId="{523D019C-88B1-4F6C-858D-42AFC94B20A2}"/>
          </ac:spMkLst>
        </pc:spChg>
        <pc:spChg chg="add del">
          <ac:chgData name="Shai Vadnai [student]" userId="714bf741-8d78-4233-8090-b34c67506814" providerId="ADAL" clId="{124D1E79-CCCB-498B-AF5A-FE9EDCE191BF}" dt="2021-12-23T20:40:22.208" v="4881" actId="26606"/>
          <ac:spMkLst>
            <pc:docMk/>
            <pc:sldMk cId="1109173362" sldId="256"/>
            <ac:spMk id="5" creationId="{DAB482FD-C684-4DAA-AC4C-1739F51A98A0}"/>
          </ac:spMkLst>
        </pc:spChg>
        <pc:spChg chg="add del">
          <ac:chgData name="Shai Vadnai [student]" userId="714bf741-8d78-4233-8090-b34c67506814" providerId="ADAL" clId="{124D1E79-CCCB-498B-AF5A-FE9EDCE191BF}" dt="2021-12-23T20:40:22.863" v="4885" actId="26606"/>
          <ac:spMkLst>
            <pc:docMk/>
            <pc:sldMk cId="1109173362" sldId="256"/>
            <ac:spMk id="9" creationId="{2BFC186A-5A9F-4A9A-A72D-DFBBE9934418}"/>
          </ac:spMkLst>
        </pc:spChg>
        <pc:spChg chg="add del">
          <ac:chgData name="Shai Vadnai [student]" userId="714bf741-8d78-4233-8090-b34c67506814" providerId="ADAL" clId="{124D1E79-CCCB-498B-AF5A-FE9EDCE191BF}" dt="2021-12-23T20:40:22.863" v="4885" actId="26606"/>
          <ac:spMkLst>
            <pc:docMk/>
            <pc:sldMk cId="1109173362" sldId="256"/>
            <ac:spMk id="11" creationId="{E8EE1E2B-262B-4EE5-9AB3-125FAB1A8A40}"/>
          </ac:spMkLst>
        </pc:spChg>
        <pc:spChg chg="add del">
          <ac:chgData name="Shai Vadnai [student]" userId="714bf741-8d78-4233-8090-b34c67506814" providerId="ADAL" clId="{124D1E79-CCCB-498B-AF5A-FE9EDCE191BF}" dt="2021-12-23T20:40:31.485" v="4889" actId="26606"/>
          <ac:spMkLst>
            <pc:docMk/>
            <pc:sldMk cId="1109173362" sldId="256"/>
            <ac:spMk id="15" creationId="{DAB482FD-C684-4DAA-AC4C-1739F51A98A0}"/>
          </ac:spMkLst>
        </pc:spChg>
        <pc:cxnChg chg="add del">
          <ac:chgData name="Shai Vadnai [student]" userId="714bf741-8d78-4233-8090-b34c67506814" providerId="ADAL" clId="{124D1E79-CCCB-498B-AF5A-FE9EDCE191BF}" dt="2021-12-23T20:40:22.208" v="4881" actId="26606"/>
          <ac:cxnSpMkLst>
            <pc:docMk/>
            <pc:sldMk cId="1109173362" sldId="256"/>
            <ac:cxnSpMk id="6" creationId="{2DAA738B-EDF5-4694-B25A-3488245BC87C}"/>
          </ac:cxnSpMkLst>
        </pc:cxnChg>
        <pc:cxnChg chg="add del">
          <ac:chgData name="Shai Vadnai [student]" userId="714bf741-8d78-4233-8090-b34c67506814" providerId="ADAL" clId="{124D1E79-CCCB-498B-AF5A-FE9EDCE191BF}" dt="2021-12-23T20:40:22.863" v="4885" actId="26606"/>
          <ac:cxnSpMkLst>
            <pc:docMk/>
            <pc:sldMk cId="1109173362" sldId="256"/>
            <ac:cxnSpMk id="13" creationId="{862CADB7-E9BE-4376-8036-0D21CBDC96A7}"/>
          </ac:cxnSpMkLst>
        </pc:cxnChg>
        <pc:cxnChg chg="add del">
          <ac:chgData name="Shai Vadnai [student]" userId="714bf741-8d78-4233-8090-b34c67506814" providerId="ADAL" clId="{124D1E79-CCCB-498B-AF5A-FE9EDCE191BF}" dt="2021-12-23T20:40:31.485" v="4889" actId="26606"/>
          <ac:cxnSpMkLst>
            <pc:docMk/>
            <pc:sldMk cId="1109173362" sldId="256"/>
            <ac:cxnSpMk id="16" creationId="{2DAA738B-EDF5-4694-B25A-3488245BC87C}"/>
          </ac:cxnSpMkLst>
        </pc:cxnChg>
      </pc:sldChg>
      <pc:sldChg chg="addSp delSp modSp mod ord">
        <pc:chgData name="Shai Vadnai [student]" userId="714bf741-8d78-4233-8090-b34c67506814" providerId="ADAL" clId="{124D1E79-CCCB-498B-AF5A-FE9EDCE191BF}" dt="2021-12-23T20:56:02.348" v="5034" actId="14100"/>
        <pc:sldMkLst>
          <pc:docMk/>
          <pc:sldMk cId="351897677" sldId="257"/>
        </pc:sldMkLst>
        <pc:spChg chg="mod">
          <ac:chgData name="Shai Vadnai [student]" userId="714bf741-8d78-4233-8090-b34c67506814" providerId="ADAL" clId="{124D1E79-CCCB-498B-AF5A-FE9EDCE191BF}" dt="2021-12-23T20:46:29.270" v="4949"/>
          <ac:spMkLst>
            <pc:docMk/>
            <pc:sldMk cId="351897677" sldId="257"/>
            <ac:spMk id="2" creationId="{F88BF03D-8580-4BA1-AE3B-80D19CE275B6}"/>
          </ac:spMkLst>
        </pc:spChg>
        <pc:spChg chg="mod">
          <ac:chgData name="Shai Vadnai [student]" userId="714bf741-8d78-4233-8090-b34c67506814" providerId="ADAL" clId="{124D1E79-CCCB-498B-AF5A-FE9EDCE191BF}" dt="2021-12-23T20:55:53.052" v="5031"/>
          <ac:spMkLst>
            <pc:docMk/>
            <pc:sldMk cId="351897677" sldId="257"/>
            <ac:spMk id="17" creationId="{525B1333-8180-4682-B14B-C987DEF49C87}"/>
          </ac:spMkLst>
        </pc:spChg>
        <pc:spChg chg="mod">
          <ac:chgData name="Shai Vadnai [student]" userId="714bf741-8d78-4233-8090-b34c67506814" providerId="ADAL" clId="{124D1E79-CCCB-498B-AF5A-FE9EDCE191BF}" dt="2021-12-23T20:55:53.052" v="5031"/>
          <ac:spMkLst>
            <pc:docMk/>
            <pc:sldMk cId="351897677" sldId="257"/>
            <ac:spMk id="19" creationId="{DC3F43B0-C79F-4989-B17D-E71CDE1528D5}"/>
          </ac:spMkLst>
        </pc:spChg>
        <pc:spChg chg="mod">
          <ac:chgData name="Shai Vadnai [student]" userId="714bf741-8d78-4233-8090-b34c67506814" providerId="ADAL" clId="{124D1E79-CCCB-498B-AF5A-FE9EDCE191BF}" dt="2021-12-23T20:55:53.052" v="5031"/>
          <ac:spMkLst>
            <pc:docMk/>
            <pc:sldMk cId="351897677" sldId="257"/>
            <ac:spMk id="20" creationId="{87B69177-D0C4-4BBD-9A6A-F6E2C23C18FB}"/>
          </ac:spMkLst>
        </pc:spChg>
        <pc:spChg chg="mod">
          <ac:chgData name="Shai Vadnai [student]" userId="714bf741-8d78-4233-8090-b34c67506814" providerId="ADAL" clId="{124D1E79-CCCB-498B-AF5A-FE9EDCE191BF}" dt="2021-12-23T20:55:53.052" v="5031"/>
          <ac:spMkLst>
            <pc:docMk/>
            <pc:sldMk cId="351897677" sldId="257"/>
            <ac:spMk id="21" creationId="{BD269248-0F54-42AB-9F76-E1009E698D99}"/>
          </ac:spMkLst>
        </pc:spChg>
        <pc:spChg chg="mod">
          <ac:chgData name="Shai Vadnai [student]" userId="714bf741-8d78-4233-8090-b34c67506814" providerId="ADAL" clId="{124D1E79-CCCB-498B-AF5A-FE9EDCE191BF}" dt="2021-12-23T20:55:53.052" v="5031"/>
          <ac:spMkLst>
            <pc:docMk/>
            <pc:sldMk cId="351897677" sldId="257"/>
            <ac:spMk id="22" creationId="{0FEEF318-3485-4358-8BE6-3B54CDFBF747}"/>
          </ac:spMkLst>
        </pc:spChg>
        <pc:spChg chg="mod">
          <ac:chgData name="Shai Vadnai [student]" userId="714bf741-8d78-4233-8090-b34c67506814" providerId="ADAL" clId="{124D1E79-CCCB-498B-AF5A-FE9EDCE191BF}" dt="2021-12-23T20:55:53.052" v="5031"/>
          <ac:spMkLst>
            <pc:docMk/>
            <pc:sldMk cId="351897677" sldId="257"/>
            <ac:spMk id="23" creationId="{C910E645-5779-4AED-9305-DA4396EBF205}"/>
          </ac:spMkLst>
        </pc:spChg>
        <pc:spChg chg="mod">
          <ac:chgData name="Shai Vadnai [student]" userId="714bf741-8d78-4233-8090-b34c67506814" providerId="ADAL" clId="{124D1E79-CCCB-498B-AF5A-FE9EDCE191BF}" dt="2021-12-23T20:55:53.052" v="5031"/>
          <ac:spMkLst>
            <pc:docMk/>
            <pc:sldMk cId="351897677" sldId="257"/>
            <ac:spMk id="24" creationId="{EC6F7B81-C15A-42F2-80DA-BE385C911B35}"/>
          </ac:spMkLst>
        </pc:spChg>
        <pc:spChg chg="mod">
          <ac:chgData name="Shai Vadnai [student]" userId="714bf741-8d78-4233-8090-b34c67506814" providerId="ADAL" clId="{124D1E79-CCCB-498B-AF5A-FE9EDCE191BF}" dt="2021-12-23T20:55:53.052" v="5031"/>
          <ac:spMkLst>
            <pc:docMk/>
            <pc:sldMk cId="351897677" sldId="257"/>
            <ac:spMk id="25" creationId="{63A697F3-E6C1-4232-9C1C-C61C2B513A28}"/>
          </ac:spMkLst>
        </pc:spChg>
        <pc:grpChg chg="add mod">
          <ac:chgData name="Shai Vadnai [student]" userId="714bf741-8d78-4233-8090-b34c67506814" providerId="ADAL" clId="{124D1E79-CCCB-498B-AF5A-FE9EDCE191BF}" dt="2021-12-23T20:55:53.052" v="5031"/>
          <ac:grpSpMkLst>
            <pc:docMk/>
            <pc:sldMk cId="351897677" sldId="257"/>
            <ac:grpSpMk id="14" creationId="{1C6D47B8-05B8-46B7-9194-506C70252663}"/>
          </ac:grpSpMkLst>
        </pc:grpChg>
        <pc:grpChg chg="del mod">
          <ac:chgData name="Shai Vadnai [student]" userId="714bf741-8d78-4233-8090-b34c67506814" providerId="ADAL" clId="{124D1E79-CCCB-498B-AF5A-FE9EDCE191BF}" dt="2021-12-23T20:55:55.293" v="5032" actId="478"/>
          <ac:grpSpMkLst>
            <pc:docMk/>
            <pc:sldMk cId="351897677" sldId="257"/>
            <ac:grpSpMk id="15" creationId="{BEC146A5-3D2F-4052-8C95-70A67B0CF558}"/>
          </ac:grpSpMkLst>
        </pc:grpChg>
        <pc:cxnChg chg="mod ord">
          <ac:chgData name="Shai Vadnai [student]" userId="714bf741-8d78-4233-8090-b34c67506814" providerId="ADAL" clId="{124D1E79-CCCB-498B-AF5A-FE9EDCE191BF}" dt="2021-12-23T20:56:02.348" v="5034" actId="14100"/>
          <ac:cxnSpMkLst>
            <pc:docMk/>
            <pc:sldMk cId="351897677" sldId="257"/>
            <ac:cxnSpMk id="18" creationId="{726E4740-2976-4137-BD5D-E06D113624C5}"/>
          </ac:cxnSpMkLst>
        </pc:cxnChg>
      </pc:sldChg>
      <pc:sldChg chg="modSp mod">
        <pc:chgData name="Shai Vadnai [student]" userId="714bf741-8d78-4233-8090-b34c67506814" providerId="ADAL" clId="{124D1E79-CCCB-498B-AF5A-FE9EDCE191BF}" dt="2021-12-23T20:46:29.384" v="4951" actId="27636"/>
        <pc:sldMkLst>
          <pc:docMk/>
          <pc:sldMk cId="2280597154" sldId="258"/>
        </pc:sldMkLst>
        <pc:spChg chg="mod">
          <ac:chgData name="Shai Vadnai [student]" userId="714bf741-8d78-4233-8090-b34c67506814" providerId="ADAL" clId="{124D1E79-CCCB-498B-AF5A-FE9EDCE191BF}" dt="2021-12-23T20:46:29.270" v="4949"/>
          <ac:spMkLst>
            <pc:docMk/>
            <pc:sldMk cId="2280597154" sldId="258"/>
            <ac:spMk id="2" creationId="{230F9574-4F25-45A4-BDB9-BEB564FA06A2}"/>
          </ac:spMkLst>
        </pc:spChg>
        <pc:spChg chg="mod">
          <ac:chgData name="Shai Vadnai [student]" userId="714bf741-8d78-4233-8090-b34c67506814" providerId="ADAL" clId="{124D1E79-CCCB-498B-AF5A-FE9EDCE191BF}" dt="2021-12-23T20:46:29.384" v="4951" actId="27636"/>
          <ac:spMkLst>
            <pc:docMk/>
            <pc:sldMk cId="2280597154" sldId="258"/>
            <ac:spMk id="3" creationId="{F53FA1B7-2CF3-4D74-A811-C1C171DAAA06}"/>
          </ac:spMkLst>
        </pc:spChg>
      </pc:sldChg>
      <pc:sldChg chg="modSp del mod">
        <pc:chgData name="Shai Vadnai [student]" userId="714bf741-8d78-4233-8090-b34c67506814" providerId="ADAL" clId="{124D1E79-CCCB-498B-AF5A-FE9EDCE191BF}" dt="2021-12-23T20:17:56.327" v="4213" actId="2696"/>
        <pc:sldMkLst>
          <pc:docMk/>
          <pc:sldMk cId="1965132787" sldId="259"/>
        </pc:sldMkLst>
        <pc:spChg chg="mod">
          <ac:chgData name="Shai Vadnai [student]" userId="714bf741-8d78-4233-8090-b34c67506814" providerId="ADAL" clId="{124D1E79-CCCB-498B-AF5A-FE9EDCE191BF}" dt="2021-12-23T20:17:47.472" v="4212" actId="1076"/>
          <ac:spMkLst>
            <pc:docMk/>
            <pc:sldMk cId="1965132787" sldId="259"/>
            <ac:spMk id="20" creationId="{790E6610-907B-43EC-AC02-71A9D84B54FA}"/>
          </ac:spMkLst>
        </pc:spChg>
      </pc:sldChg>
      <pc:sldChg chg="addSp modSp mod">
        <pc:chgData name="Shai Vadnai [student]" userId="714bf741-8d78-4233-8090-b34c67506814" providerId="ADAL" clId="{124D1E79-CCCB-498B-AF5A-FE9EDCE191BF}" dt="2021-12-23T20:57:42.541" v="5038" actId="1076"/>
        <pc:sldMkLst>
          <pc:docMk/>
          <pc:sldMk cId="3667141075" sldId="260"/>
        </pc:sldMkLst>
        <pc:spChg chg="add mod">
          <ac:chgData name="Shai Vadnai [student]" userId="714bf741-8d78-4233-8090-b34c67506814" providerId="ADAL" clId="{124D1E79-CCCB-498B-AF5A-FE9EDCE191BF}" dt="2021-12-23T20:54:18.169" v="5014"/>
          <ac:spMkLst>
            <pc:docMk/>
            <pc:sldMk cId="3667141075" sldId="260"/>
            <ac:spMk id="12" creationId="{25BAE285-8978-4CF1-AD4E-9E11DEC5AA5F}"/>
          </ac:spMkLst>
        </pc:spChg>
        <pc:spChg chg="add mod">
          <ac:chgData name="Shai Vadnai [student]" userId="714bf741-8d78-4233-8090-b34c67506814" providerId="ADAL" clId="{124D1E79-CCCB-498B-AF5A-FE9EDCE191BF}" dt="2021-12-23T20:57:42.541" v="5038" actId="1076"/>
          <ac:spMkLst>
            <pc:docMk/>
            <pc:sldMk cId="3667141075" sldId="260"/>
            <ac:spMk id="19" creationId="{F8112D02-15E2-4AEC-A60D-690BAB119B5C}"/>
          </ac:spMkLst>
        </pc:spChg>
        <pc:grpChg chg="add mod">
          <ac:chgData name="Shai Vadnai [student]" userId="714bf741-8d78-4233-8090-b34c67506814" providerId="ADAL" clId="{124D1E79-CCCB-498B-AF5A-FE9EDCE191BF}" dt="2021-12-21T20:22:38.271" v="502" actId="1037"/>
          <ac:grpSpMkLst>
            <pc:docMk/>
            <pc:sldMk cId="3667141075" sldId="260"/>
            <ac:grpSpMk id="2" creationId="{668988CC-DE17-4D06-843B-7B9F1AA84239}"/>
          </ac:grpSpMkLst>
        </pc:grpChg>
        <pc:grpChg chg="mod">
          <ac:chgData name="Shai Vadnai [student]" userId="714bf741-8d78-4233-8090-b34c67506814" providerId="ADAL" clId="{124D1E79-CCCB-498B-AF5A-FE9EDCE191BF}" dt="2021-12-21T20:14:43.470" v="28" actId="164"/>
          <ac:grpSpMkLst>
            <pc:docMk/>
            <pc:sldMk cId="3667141075" sldId="260"/>
            <ac:grpSpMk id="3" creationId="{5DE79716-90B3-45E4-87DC-993B1A2DB483}"/>
          </ac:grpSpMkLst>
        </pc:grpChg>
        <pc:graphicFrameChg chg="add mod modGraphic">
          <ac:chgData name="Shai Vadnai [student]" userId="714bf741-8d78-4233-8090-b34c67506814" providerId="ADAL" clId="{124D1E79-CCCB-498B-AF5A-FE9EDCE191BF}" dt="2021-12-21T20:22:05.520" v="484" actId="1038"/>
          <ac:graphicFrameMkLst>
            <pc:docMk/>
            <pc:sldMk cId="3667141075" sldId="260"/>
            <ac:graphicFrameMk id="15" creationId="{8601425D-F333-4C61-A142-1031AF4F9017}"/>
          </ac:graphicFrameMkLst>
        </pc:graphicFrameChg>
        <pc:cxnChg chg="mod">
          <ac:chgData name="Shai Vadnai [student]" userId="714bf741-8d78-4233-8090-b34c67506814" providerId="ADAL" clId="{124D1E79-CCCB-498B-AF5A-FE9EDCE191BF}" dt="2021-12-21T20:14:43.470" v="28" actId="164"/>
          <ac:cxnSpMkLst>
            <pc:docMk/>
            <pc:sldMk cId="3667141075" sldId="260"/>
            <ac:cxnSpMk id="16" creationId="{4E274C22-0E2A-42A8-900E-5D77443E4ECE}"/>
          </ac:cxnSpMkLst>
        </pc:cxnChg>
        <pc:cxnChg chg="mod">
          <ac:chgData name="Shai Vadnai [student]" userId="714bf741-8d78-4233-8090-b34c67506814" providerId="ADAL" clId="{124D1E79-CCCB-498B-AF5A-FE9EDCE191BF}" dt="2021-12-21T20:14:43.470" v="28" actId="164"/>
          <ac:cxnSpMkLst>
            <pc:docMk/>
            <pc:sldMk cId="3667141075" sldId="260"/>
            <ac:cxnSpMk id="17" creationId="{3026648F-4255-47C4-B624-3907E7E4BB60}"/>
          </ac:cxnSpMkLst>
        </pc:cxnChg>
        <pc:cxnChg chg="mod">
          <ac:chgData name="Shai Vadnai [student]" userId="714bf741-8d78-4233-8090-b34c67506814" providerId="ADAL" clId="{124D1E79-CCCB-498B-AF5A-FE9EDCE191BF}" dt="2021-12-21T20:14:43.470" v="28" actId="164"/>
          <ac:cxnSpMkLst>
            <pc:docMk/>
            <pc:sldMk cId="3667141075" sldId="260"/>
            <ac:cxnSpMk id="18" creationId="{A9ECD3AD-8556-4658-B0DF-21A8B9D08A9E}"/>
          </ac:cxnSpMkLst>
        </pc:cxnChg>
      </pc:sldChg>
      <pc:sldChg chg="modSp mod">
        <pc:chgData name="Shai Vadnai [student]" userId="714bf741-8d78-4233-8090-b34c67506814" providerId="ADAL" clId="{124D1E79-CCCB-498B-AF5A-FE9EDCE191BF}" dt="2021-12-27T20:14:34.188" v="5544" actId="6549"/>
        <pc:sldMkLst>
          <pc:docMk/>
          <pc:sldMk cId="959706525" sldId="261"/>
        </pc:sldMkLst>
        <pc:spChg chg="mod">
          <ac:chgData name="Shai Vadnai [student]" userId="714bf741-8d78-4233-8090-b34c67506814" providerId="ADAL" clId="{124D1E79-CCCB-498B-AF5A-FE9EDCE191BF}" dt="2021-12-27T20:05:27.932" v="5130" actId="313"/>
          <ac:spMkLst>
            <pc:docMk/>
            <pc:sldMk cId="959706525" sldId="261"/>
            <ac:spMk id="2" creationId="{7FE48A22-8ED9-4056-B3CB-7259F2FF5602}"/>
          </ac:spMkLst>
        </pc:spChg>
        <pc:spChg chg="mod">
          <ac:chgData name="Shai Vadnai [student]" userId="714bf741-8d78-4233-8090-b34c67506814" providerId="ADAL" clId="{124D1E79-CCCB-498B-AF5A-FE9EDCE191BF}" dt="2021-12-27T20:14:34.188" v="5544" actId="6549"/>
          <ac:spMkLst>
            <pc:docMk/>
            <pc:sldMk cId="959706525" sldId="261"/>
            <ac:spMk id="3" creationId="{86C41708-C834-40C8-9C7F-65AB78CBAD22}"/>
          </ac:spMkLst>
        </pc:spChg>
      </pc:sldChg>
      <pc:sldChg chg="modSp mod">
        <pc:chgData name="Shai Vadnai [student]" userId="714bf741-8d78-4233-8090-b34c67506814" providerId="ADAL" clId="{124D1E79-CCCB-498B-AF5A-FE9EDCE191BF}" dt="2021-12-23T20:46:29.412" v="4954" actId="27636"/>
        <pc:sldMkLst>
          <pc:docMk/>
          <pc:sldMk cId="3150415211" sldId="262"/>
        </pc:sldMkLst>
        <pc:spChg chg="mod">
          <ac:chgData name="Shai Vadnai [student]" userId="714bf741-8d78-4233-8090-b34c67506814" providerId="ADAL" clId="{124D1E79-CCCB-498B-AF5A-FE9EDCE191BF}" dt="2021-12-23T20:46:29.270" v="4949"/>
          <ac:spMkLst>
            <pc:docMk/>
            <pc:sldMk cId="3150415211" sldId="262"/>
            <ac:spMk id="2" creationId="{84FF9741-3AF5-4041-9370-57D547C46D7A}"/>
          </ac:spMkLst>
        </pc:spChg>
        <pc:spChg chg="mod">
          <ac:chgData name="Shai Vadnai [student]" userId="714bf741-8d78-4233-8090-b34c67506814" providerId="ADAL" clId="{124D1E79-CCCB-498B-AF5A-FE9EDCE191BF}" dt="2021-12-23T20:46:29.412" v="4954" actId="27636"/>
          <ac:spMkLst>
            <pc:docMk/>
            <pc:sldMk cId="3150415211" sldId="262"/>
            <ac:spMk id="3" creationId="{1E3DAD32-CFF5-4D9C-A187-67DE782EA46D}"/>
          </ac:spMkLst>
        </pc:spChg>
      </pc:sldChg>
      <pc:sldChg chg="modSp mod">
        <pc:chgData name="Shai Vadnai [student]" userId="714bf741-8d78-4233-8090-b34c67506814" providerId="ADAL" clId="{124D1E79-CCCB-498B-AF5A-FE9EDCE191BF}" dt="2021-12-23T20:48:17.818" v="4968" actId="207"/>
        <pc:sldMkLst>
          <pc:docMk/>
          <pc:sldMk cId="1522534411" sldId="263"/>
        </pc:sldMkLst>
        <pc:spChg chg="mod">
          <ac:chgData name="Shai Vadnai [student]" userId="714bf741-8d78-4233-8090-b34c67506814" providerId="ADAL" clId="{124D1E79-CCCB-498B-AF5A-FE9EDCE191BF}" dt="2021-12-23T20:46:29.270" v="4949"/>
          <ac:spMkLst>
            <pc:docMk/>
            <pc:sldMk cId="1522534411" sldId="263"/>
            <ac:spMk id="2" creationId="{CDFB29C2-FA43-4577-BB86-791DE3CF3DB9}"/>
          </ac:spMkLst>
        </pc:spChg>
        <pc:spChg chg="mod">
          <ac:chgData name="Shai Vadnai [student]" userId="714bf741-8d78-4233-8090-b34c67506814" providerId="ADAL" clId="{124D1E79-CCCB-498B-AF5A-FE9EDCE191BF}" dt="2021-12-23T20:48:17.818" v="4968" actId="207"/>
          <ac:spMkLst>
            <pc:docMk/>
            <pc:sldMk cId="1522534411" sldId="263"/>
            <ac:spMk id="3" creationId="{7DF9D242-F9C3-4FE8-A4D6-7A419785E334}"/>
          </ac:spMkLst>
        </pc:spChg>
      </pc:sldChg>
      <pc:sldChg chg="addSp delSp modSp mod">
        <pc:chgData name="Shai Vadnai [student]" userId="714bf741-8d78-4233-8090-b34c67506814" providerId="ADAL" clId="{124D1E79-CCCB-498B-AF5A-FE9EDCE191BF}" dt="2021-12-23T20:59:32.798" v="5049" actId="6549"/>
        <pc:sldMkLst>
          <pc:docMk/>
          <pc:sldMk cId="1429507399" sldId="264"/>
        </pc:sldMkLst>
        <pc:spChg chg="mod topLvl">
          <ac:chgData name="Shai Vadnai [student]" userId="714bf741-8d78-4233-8090-b34c67506814" providerId="ADAL" clId="{124D1E79-CCCB-498B-AF5A-FE9EDCE191BF}" dt="2021-12-21T20:50:26.783" v="1909" actId="164"/>
          <ac:spMkLst>
            <pc:docMk/>
            <pc:sldMk cId="1429507399" sldId="264"/>
            <ac:spMk id="22" creationId="{563BA714-2467-4C45-8D96-101C620E5E0A}"/>
          </ac:spMkLst>
        </pc:spChg>
        <pc:spChg chg="mod topLvl">
          <ac:chgData name="Shai Vadnai [student]" userId="714bf741-8d78-4233-8090-b34c67506814" providerId="ADAL" clId="{124D1E79-CCCB-498B-AF5A-FE9EDCE191BF}" dt="2021-12-21T20:50:26.783" v="1909" actId="164"/>
          <ac:spMkLst>
            <pc:docMk/>
            <pc:sldMk cId="1429507399" sldId="264"/>
            <ac:spMk id="23" creationId="{F23F9F17-06BF-4A69-A2B4-F56FE02F2559}"/>
          </ac:spMkLst>
        </pc:spChg>
        <pc:spChg chg="mod topLvl">
          <ac:chgData name="Shai Vadnai [student]" userId="714bf741-8d78-4233-8090-b34c67506814" providerId="ADAL" clId="{124D1E79-CCCB-498B-AF5A-FE9EDCE191BF}" dt="2021-12-23T20:58:23.271" v="5040" actId="2085"/>
          <ac:spMkLst>
            <pc:docMk/>
            <pc:sldMk cId="1429507399" sldId="264"/>
            <ac:spMk id="24" creationId="{4A0F8698-CADF-439B-9A61-7E8D78F1F4E1}"/>
          </ac:spMkLst>
        </pc:spChg>
        <pc:spChg chg="mod topLvl">
          <ac:chgData name="Shai Vadnai [student]" userId="714bf741-8d78-4233-8090-b34c67506814" providerId="ADAL" clId="{124D1E79-CCCB-498B-AF5A-FE9EDCE191BF}" dt="2021-12-21T20:50:26.783" v="1909" actId="164"/>
          <ac:spMkLst>
            <pc:docMk/>
            <pc:sldMk cId="1429507399" sldId="264"/>
            <ac:spMk id="25" creationId="{4AC53BE3-9337-49FA-BB51-9514D5D063CF}"/>
          </ac:spMkLst>
        </pc:spChg>
        <pc:spChg chg="mod topLvl">
          <ac:chgData name="Shai Vadnai [student]" userId="714bf741-8d78-4233-8090-b34c67506814" providerId="ADAL" clId="{124D1E79-CCCB-498B-AF5A-FE9EDCE191BF}" dt="2021-12-21T20:50:26.783" v="1909" actId="164"/>
          <ac:spMkLst>
            <pc:docMk/>
            <pc:sldMk cId="1429507399" sldId="264"/>
            <ac:spMk id="26" creationId="{64CCD9E7-F956-4398-9580-A3599B09D17C}"/>
          </ac:spMkLst>
        </pc:spChg>
        <pc:spChg chg="mod topLvl">
          <ac:chgData name="Shai Vadnai [student]" userId="714bf741-8d78-4233-8090-b34c67506814" providerId="ADAL" clId="{124D1E79-CCCB-498B-AF5A-FE9EDCE191BF}" dt="2021-12-21T20:50:26.783" v="1909" actId="164"/>
          <ac:spMkLst>
            <pc:docMk/>
            <pc:sldMk cId="1429507399" sldId="264"/>
            <ac:spMk id="27" creationId="{51C7AA6E-97FE-4DFC-B723-2E688412476B}"/>
          </ac:spMkLst>
        </pc:spChg>
        <pc:spChg chg="mod topLvl">
          <ac:chgData name="Shai Vadnai [student]" userId="714bf741-8d78-4233-8090-b34c67506814" providerId="ADAL" clId="{124D1E79-CCCB-498B-AF5A-FE9EDCE191BF}" dt="2021-12-21T20:50:26.783" v="1909" actId="164"/>
          <ac:spMkLst>
            <pc:docMk/>
            <pc:sldMk cId="1429507399" sldId="264"/>
            <ac:spMk id="28" creationId="{A3675FB4-3C62-4E74-8D8D-597469BD0CE1}"/>
          </ac:spMkLst>
        </pc:spChg>
        <pc:spChg chg="mod topLvl">
          <ac:chgData name="Shai Vadnai [student]" userId="714bf741-8d78-4233-8090-b34c67506814" providerId="ADAL" clId="{124D1E79-CCCB-498B-AF5A-FE9EDCE191BF}" dt="2021-12-21T20:50:26.783" v="1909" actId="164"/>
          <ac:spMkLst>
            <pc:docMk/>
            <pc:sldMk cId="1429507399" sldId="264"/>
            <ac:spMk id="29" creationId="{B71BEB37-E207-4A41-955E-6C75F9E56FAC}"/>
          </ac:spMkLst>
        </pc:spChg>
        <pc:spChg chg="add mod">
          <ac:chgData name="Shai Vadnai [student]" userId="714bf741-8d78-4233-8090-b34c67506814" providerId="ADAL" clId="{124D1E79-CCCB-498B-AF5A-FE9EDCE191BF}" dt="2021-12-23T20:59:32.798" v="5049" actId="6549"/>
          <ac:spMkLst>
            <pc:docMk/>
            <pc:sldMk cId="1429507399" sldId="264"/>
            <ac:spMk id="33" creationId="{E33EA4EE-84C0-4895-A2F4-07A239CADCF6}"/>
          </ac:spMkLst>
        </pc:spChg>
        <pc:spChg chg="add mod">
          <ac:chgData name="Shai Vadnai [student]" userId="714bf741-8d78-4233-8090-b34c67506814" providerId="ADAL" clId="{124D1E79-CCCB-498B-AF5A-FE9EDCE191BF}" dt="2021-12-23T20:20:43.776" v="4386"/>
          <ac:spMkLst>
            <pc:docMk/>
            <pc:sldMk cId="1429507399" sldId="264"/>
            <ac:spMk id="35" creationId="{139173DD-C6D9-4EED-A76A-2F9B6CF26695}"/>
          </ac:spMkLst>
        </pc:spChg>
        <pc:grpChg chg="del mod">
          <ac:chgData name="Shai Vadnai [student]" userId="714bf741-8d78-4233-8090-b34c67506814" providerId="ADAL" clId="{124D1E79-CCCB-498B-AF5A-FE9EDCE191BF}" dt="2021-12-21T20:48:27.844" v="1829" actId="165"/>
          <ac:grpSpMkLst>
            <pc:docMk/>
            <pc:sldMk cId="1429507399" sldId="264"/>
            <ac:grpSpMk id="2" creationId="{62077921-58B7-4985-8B1E-36B55BBBE7A5}"/>
          </ac:grpSpMkLst>
        </pc:grpChg>
        <pc:grpChg chg="add mod">
          <ac:chgData name="Shai Vadnai [student]" userId="714bf741-8d78-4233-8090-b34c67506814" providerId="ADAL" clId="{124D1E79-CCCB-498B-AF5A-FE9EDCE191BF}" dt="2021-12-21T20:50:26.783" v="1909" actId="164"/>
          <ac:grpSpMkLst>
            <pc:docMk/>
            <pc:sldMk cId="1429507399" sldId="264"/>
            <ac:grpSpMk id="18" creationId="{A86C342C-156D-4A65-AE3F-A2815BB5A624}"/>
          </ac:grpSpMkLst>
        </pc:grpChg>
        <pc:grpChg chg="del mod topLvl">
          <ac:chgData name="Shai Vadnai [student]" userId="714bf741-8d78-4233-8090-b34c67506814" providerId="ADAL" clId="{124D1E79-CCCB-498B-AF5A-FE9EDCE191BF}" dt="2021-12-21T20:48:33.111" v="1830" actId="165"/>
          <ac:grpSpMkLst>
            <pc:docMk/>
            <pc:sldMk cId="1429507399" sldId="264"/>
            <ac:grpSpMk id="21" creationId="{1918645D-3804-48A8-A69A-07AB482923D1}"/>
          </ac:grpSpMkLst>
        </pc:grpChg>
        <pc:graphicFrameChg chg="add mod modGraphic">
          <ac:chgData name="Shai Vadnai [student]" userId="714bf741-8d78-4233-8090-b34c67506814" providerId="ADAL" clId="{124D1E79-CCCB-498B-AF5A-FE9EDCE191BF}" dt="2021-12-23T20:57:20.326" v="5036" actId="207"/>
          <ac:graphicFrameMkLst>
            <pc:docMk/>
            <pc:sldMk cId="1429507399" sldId="264"/>
            <ac:graphicFrameMk id="34" creationId="{ADF625F4-656E-4E82-96DB-30BBC256DD3B}"/>
          </ac:graphicFrameMkLst>
        </pc:graphicFrameChg>
        <pc:cxnChg chg="mod topLvl">
          <ac:chgData name="Shai Vadnai [student]" userId="714bf741-8d78-4233-8090-b34c67506814" providerId="ADAL" clId="{124D1E79-CCCB-498B-AF5A-FE9EDCE191BF}" dt="2021-12-21T20:50:26.783" v="1909" actId="164"/>
          <ac:cxnSpMkLst>
            <pc:docMk/>
            <pc:sldMk cId="1429507399" sldId="264"/>
            <ac:cxnSpMk id="30" creationId="{97AFFAAD-1725-4345-83C7-6C91C5AFFFA2}"/>
          </ac:cxnSpMkLst>
        </pc:cxnChg>
        <pc:cxnChg chg="mod topLvl">
          <ac:chgData name="Shai Vadnai [student]" userId="714bf741-8d78-4233-8090-b34c67506814" providerId="ADAL" clId="{124D1E79-CCCB-498B-AF5A-FE9EDCE191BF}" dt="2021-12-21T20:50:26.783" v="1909" actId="164"/>
          <ac:cxnSpMkLst>
            <pc:docMk/>
            <pc:sldMk cId="1429507399" sldId="264"/>
            <ac:cxnSpMk id="31" creationId="{B12B32D4-7A23-4241-9C4D-0E80A1E08D60}"/>
          </ac:cxnSpMkLst>
        </pc:cxnChg>
        <pc:cxnChg chg="mod topLvl">
          <ac:chgData name="Shai Vadnai [student]" userId="714bf741-8d78-4233-8090-b34c67506814" providerId="ADAL" clId="{124D1E79-CCCB-498B-AF5A-FE9EDCE191BF}" dt="2021-12-21T20:50:26.783" v="1909" actId="164"/>
          <ac:cxnSpMkLst>
            <pc:docMk/>
            <pc:sldMk cId="1429507399" sldId="264"/>
            <ac:cxnSpMk id="32" creationId="{C39825F7-DD04-4F43-B263-85834E849ACF}"/>
          </ac:cxnSpMkLst>
        </pc:cxnChg>
      </pc:sldChg>
      <pc:sldChg chg="del">
        <pc:chgData name="Shai Vadnai [student]" userId="714bf741-8d78-4233-8090-b34c67506814" providerId="ADAL" clId="{124D1E79-CCCB-498B-AF5A-FE9EDCE191BF}" dt="2021-12-21T20:40:03.525" v="1271" actId="2696"/>
        <pc:sldMkLst>
          <pc:docMk/>
          <pc:sldMk cId="571730365" sldId="265"/>
        </pc:sldMkLst>
      </pc:sldChg>
      <pc:sldChg chg="delSp modSp mod">
        <pc:chgData name="Shai Vadnai [student]" userId="714bf741-8d78-4233-8090-b34c67506814" providerId="ADAL" clId="{124D1E79-CCCB-498B-AF5A-FE9EDCE191BF}" dt="2021-12-21T20:15:04.395" v="51" actId="21"/>
        <pc:sldMkLst>
          <pc:docMk/>
          <pc:sldMk cId="1003388692" sldId="266"/>
        </pc:sldMkLst>
        <pc:graphicFrameChg chg="del mod modGraphic">
          <ac:chgData name="Shai Vadnai [student]" userId="714bf741-8d78-4233-8090-b34c67506814" providerId="ADAL" clId="{124D1E79-CCCB-498B-AF5A-FE9EDCE191BF}" dt="2021-12-21T20:15:04.395" v="51" actId="21"/>
          <ac:graphicFrameMkLst>
            <pc:docMk/>
            <pc:sldMk cId="1003388692" sldId="266"/>
            <ac:graphicFrameMk id="2" creationId="{12A9E6F0-5C32-439E-A400-8BFED74F30FE}"/>
          </ac:graphicFrameMkLst>
        </pc:graphicFrameChg>
      </pc:sldChg>
      <pc:sldChg chg="del">
        <pc:chgData name="Shai Vadnai [student]" userId="714bf741-8d78-4233-8090-b34c67506814" providerId="ADAL" clId="{124D1E79-CCCB-498B-AF5A-FE9EDCE191BF}" dt="2021-12-21T20:32:52.379" v="890" actId="2696"/>
        <pc:sldMkLst>
          <pc:docMk/>
          <pc:sldMk cId="882789957" sldId="267"/>
        </pc:sldMkLst>
      </pc:sldChg>
      <pc:sldChg chg="delSp del mod">
        <pc:chgData name="Shai Vadnai [student]" userId="714bf741-8d78-4233-8090-b34c67506814" providerId="ADAL" clId="{124D1E79-CCCB-498B-AF5A-FE9EDCE191BF}" dt="2021-12-21T20:40:11.717" v="1273" actId="2696"/>
        <pc:sldMkLst>
          <pc:docMk/>
          <pc:sldMk cId="2075598247" sldId="268"/>
        </pc:sldMkLst>
        <pc:graphicFrameChg chg="del">
          <ac:chgData name="Shai Vadnai [student]" userId="714bf741-8d78-4233-8090-b34c67506814" providerId="ADAL" clId="{124D1E79-CCCB-498B-AF5A-FE9EDCE191BF}" dt="2021-12-21T20:40:08.326" v="1272" actId="478"/>
          <ac:graphicFrameMkLst>
            <pc:docMk/>
            <pc:sldMk cId="2075598247" sldId="268"/>
            <ac:graphicFrameMk id="2" creationId="{B45843DB-8CE2-4097-92CA-4CDE1ECDD86B}"/>
          </ac:graphicFrameMkLst>
        </pc:graphicFrameChg>
        <pc:graphicFrameChg chg="del">
          <ac:chgData name="Shai Vadnai [student]" userId="714bf741-8d78-4233-8090-b34c67506814" providerId="ADAL" clId="{124D1E79-CCCB-498B-AF5A-FE9EDCE191BF}" dt="2021-12-21T20:40:08.326" v="1272" actId="478"/>
          <ac:graphicFrameMkLst>
            <pc:docMk/>
            <pc:sldMk cId="2075598247" sldId="268"/>
            <ac:graphicFrameMk id="4" creationId="{4CB1C5EB-F53E-4C2D-A704-71AE1E92062B}"/>
          </ac:graphicFrameMkLst>
        </pc:graphicFrameChg>
      </pc:sldChg>
      <pc:sldChg chg="addSp delSp modSp add mod ord">
        <pc:chgData name="Shai Vadnai [student]" userId="714bf741-8d78-4233-8090-b34c67506814" providerId="ADAL" clId="{124D1E79-CCCB-498B-AF5A-FE9EDCE191BF}" dt="2021-12-23T20:59:37.431" v="5050" actId="6549"/>
        <pc:sldMkLst>
          <pc:docMk/>
          <pc:sldMk cId="2267564901" sldId="269"/>
        </pc:sldMkLst>
        <pc:spChg chg="mod">
          <ac:chgData name="Shai Vadnai [student]" userId="714bf741-8d78-4233-8090-b34c67506814" providerId="ADAL" clId="{124D1E79-CCCB-498B-AF5A-FE9EDCE191BF}" dt="2021-12-23T20:54:42.891" v="5024" actId="1076"/>
          <ac:spMkLst>
            <pc:docMk/>
            <pc:sldMk cId="2267564901" sldId="269"/>
            <ac:spMk id="12" creationId="{25BAE285-8978-4CF1-AD4E-9E11DEC5AA5F}"/>
          </ac:spMkLst>
        </pc:spChg>
        <pc:spChg chg="mod">
          <ac:chgData name="Shai Vadnai [student]" userId="714bf741-8d78-4233-8090-b34c67506814" providerId="ADAL" clId="{124D1E79-CCCB-498B-AF5A-FE9EDCE191BF}" dt="2021-12-23T20:59:37.431" v="5050" actId="6549"/>
          <ac:spMkLst>
            <pc:docMk/>
            <pc:sldMk cId="2267564901" sldId="269"/>
            <ac:spMk id="19" creationId="{F8112D02-15E2-4AEC-A60D-690BAB119B5C}"/>
          </ac:spMkLst>
        </pc:spChg>
        <pc:graphicFrameChg chg="del">
          <ac:chgData name="Shai Vadnai [student]" userId="714bf741-8d78-4233-8090-b34c67506814" providerId="ADAL" clId="{124D1E79-CCCB-498B-AF5A-FE9EDCE191BF}" dt="2021-12-23T20:58:49.081" v="5043" actId="478"/>
          <ac:graphicFrameMkLst>
            <pc:docMk/>
            <pc:sldMk cId="2267564901" sldId="269"/>
            <ac:graphicFrameMk id="15" creationId="{8601425D-F333-4C61-A142-1031AF4F9017}"/>
          </ac:graphicFrameMkLst>
        </pc:graphicFrameChg>
        <pc:graphicFrameChg chg="add del mod">
          <ac:chgData name="Shai Vadnai [student]" userId="714bf741-8d78-4233-8090-b34c67506814" providerId="ADAL" clId="{124D1E79-CCCB-498B-AF5A-FE9EDCE191BF}" dt="2021-12-23T20:58:44.697" v="5042"/>
          <ac:graphicFrameMkLst>
            <pc:docMk/>
            <pc:sldMk cId="2267564901" sldId="269"/>
            <ac:graphicFrameMk id="20" creationId="{2121B50E-E025-40CA-8F6B-FA281123C4FC}"/>
          </ac:graphicFrameMkLst>
        </pc:graphicFrameChg>
        <pc:graphicFrameChg chg="add mod modGraphic">
          <ac:chgData name="Shai Vadnai [student]" userId="714bf741-8d78-4233-8090-b34c67506814" providerId="ADAL" clId="{124D1E79-CCCB-498B-AF5A-FE9EDCE191BF}" dt="2021-12-23T20:59:18.407" v="5048" actId="21"/>
          <ac:graphicFrameMkLst>
            <pc:docMk/>
            <pc:sldMk cId="2267564901" sldId="269"/>
            <ac:graphicFrameMk id="21" creationId="{BED01B68-04F5-4E28-A9F3-E472B2391000}"/>
          </ac:graphicFrameMkLst>
        </pc:graphicFrameChg>
      </pc:sldChg>
      <pc:sldChg chg="add del">
        <pc:chgData name="Shai Vadnai [student]" userId="714bf741-8d78-4233-8090-b34c67506814" providerId="ADAL" clId="{124D1E79-CCCB-498B-AF5A-FE9EDCE191BF}" dt="2021-12-21T20:24:20.754" v="549"/>
        <pc:sldMkLst>
          <pc:docMk/>
          <pc:sldMk cId="3372776359" sldId="270"/>
        </pc:sldMkLst>
      </pc:sldChg>
      <pc:sldChg chg="addSp delSp modSp add mod ord">
        <pc:chgData name="Shai Vadnai [student]" userId="714bf741-8d78-4233-8090-b34c67506814" providerId="ADAL" clId="{124D1E79-CCCB-498B-AF5A-FE9EDCE191BF}" dt="2021-12-27T20:06:45.713" v="5131" actId="6549"/>
        <pc:sldMkLst>
          <pc:docMk/>
          <pc:sldMk cId="3589770804" sldId="270"/>
        </pc:sldMkLst>
        <pc:spChg chg="mod">
          <ac:chgData name="Shai Vadnai [student]" userId="714bf741-8d78-4233-8090-b34c67506814" providerId="ADAL" clId="{124D1E79-CCCB-498B-AF5A-FE9EDCE191BF}" dt="2021-12-23T21:04:15.238" v="5115" actId="255"/>
          <ac:spMkLst>
            <pc:docMk/>
            <pc:sldMk cId="3589770804" sldId="270"/>
            <ac:spMk id="12" creationId="{25BAE285-8978-4CF1-AD4E-9E11DEC5AA5F}"/>
          </ac:spMkLst>
        </pc:spChg>
        <pc:spChg chg="mod">
          <ac:chgData name="Shai Vadnai [student]" userId="714bf741-8d78-4233-8090-b34c67506814" providerId="ADAL" clId="{124D1E79-CCCB-498B-AF5A-FE9EDCE191BF}" dt="2021-12-27T20:06:45.713" v="5131" actId="6549"/>
          <ac:spMkLst>
            <pc:docMk/>
            <pc:sldMk cId="3589770804" sldId="270"/>
            <ac:spMk id="19" creationId="{F8112D02-15E2-4AEC-A60D-690BAB119B5C}"/>
          </ac:spMkLst>
        </pc:spChg>
        <pc:spChg chg="mod">
          <ac:chgData name="Shai Vadnai [student]" userId="714bf741-8d78-4233-8090-b34c67506814" providerId="ADAL" clId="{124D1E79-CCCB-498B-AF5A-FE9EDCE191BF}" dt="2021-12-23T21:01:55.097" v="5085"/>
          <ac:spMkLst>
            <pc:docMk/>
            <pc:sldMk cId="3589770804" sldId="270"/>
            <ac:spMk id="25" creationId="{0DB276E1-D39D-4637-B5A3-62802104CFA8}"/>
          </ac:spMkLst>
        </pc:spChg>
        <pc:spChg chg="mod">
          <ac:chgData name="Shai Vadnai [student]" userId="714bf741-8d78-4233-8090-b34c67506814" providerId="ADAL" clId="{124D1E79-CCCB-498B-AF5A-FE9EDCE191BF}" dt="2021-12-23T21:02:06.019" v="5087" actId="207"/>
          <ac:spMkLst>
            <pc:docMk/>
            <pc:sldMk cId="3589770804" sldId="270"/>
            <ac:spMk id="26" creationId="{FB2CC8AB-B0B8-4F23-A254-62D56A41DEAB}"/>
          </ac:spMkLst>
        </pc:spChg>
        <pc:spChg chg="mod">
          <ac:chgData name="Shai Vadnai [student]" userId="714bf741-8d78-4233-8090-b34c67506814" providerId="ADAL" clId="{124D1E79-CCCB-498B-AF5A-FE9EDCE191BF}" dt="2021-12-23T21:02:02.927" v="5086" actId="207"/>
          <ac:spMkLst>
            <pc:docMk/>
            <pc:sldMk cId="3589770804" sldId="270"/>
            <ac:spMk id="27" creationId="{F9139A90-CA74-46DB-829A-BFF8DFF98D22}"/>
          </ac:spMkLst>
        </pc:spChg>
        <pc:spChg chg="mod">
          <ac:chgData name="Shai Vadnai [student]" userId="714bf741-8d78-4233-8090-b34c67506814" providerId="ADAL" clId="{124D1E79-CCCB-498B-AF5A-FE9EDCE191BF}" dt="2021-12-23T21:01:55.097" v="5085"/>
          <ac:spMkLst>
            <pc:docMk/>
            <pc:sldMk cId="3589770804" sldId="270"/>
            <ac:spMk id="28" creationId="{306D242C-28BD-4358-9949-E50174E99357}"/>
          </ac:spMkLst>
        </pc:spChg>
        <pc:spChg chg="mod">
          <ac:chgData name="Shai Vadnai [student]" userId="714bf741-8d78-4233-8090-b34c67506814" providerId="ADAL" clId="{124D1E79-CCCB-498B-AF5A-FE9EDCE191BF}" dt="2021-12-23T21:01:55.097" v="5085"/>
          <ac:spMkLst>
            <pc:docMk/>
            <pc:sldMk cId="3589770804" sldId="270"/>
            <ac:spMk id="29" creationId="{F45A1B45-FBB4-4B85-8D3C-A4B0820F10B5}"/>
          </ac:spMkLst>
        </pc:spChg>
        <pc:spChg chg="mod">
          <ac:chgData name="Shai Vadnai [student]" userId="714bf741-8d78-4233-8090-b34c67506814" providerId="ADAL" clId="{124D1E79-CCCB-498B-AF5A-FE9EDCE191BF}" dt="2021-12-23T21:01:55.097" v="5085"/>
          <ac:spMkLst>
            <pc:docMk/>
            <pc:sldMk cId="3589770804" sldId="270"/>
            <ac:spMk id="30" creationId="{BD04C8FB-98EA-4053-90BE-2E1A1FE50075}"/>
          </ac:spMkLst>
        </pc:spChg>
        <pc:spChg chg="mod">
          <ac:chgData name="Shai Vadnai [student]" userId="714bf741-8d78-4233-8090-b34c67506814" providerId="ADAL" clId="{124D1E79-CCCB-498B-AF5A-FE9EDCE191BF}" dt="2021-12-23T21:01:55.097" v="5085"/>
          <ac:spMkLst>
            <pc:docMk/>
            <pc:sldMk cId="3589770804" sldId="270"/>
            <ac:spMk id="31" creationId="{A9094553-C462-4E1A-861C-1525284B956C}"/>
          </ac:spMkLst>
        </pc:spChg>
        <pc:spChg chg="mod">
          <ac:chgData name="Shai Vadnai [student]" userId="714bf741-8d78-4233-8090-b34c67506814" providerId="ADAL" clId="{124D1E79-CCCB-498B-AF5A-FE9EDCE191BF}" dt="2021-12-23T21:01:55.097" v="5085"/>
          <ac:spMkLst>
            <pc:docMk/>
            <pc:sldMk cId="3589770804" sldId="270"/>
            <ac:spMk id="32" creationId="{6C800DB1-72E1-44E7-8939-F3E54B3CDFCF}"/>
          </ac:spMkLst>
        </pc:spChg>
        <pc:grpChg chg="del">
          <ac:chgData name="Shai Vadnai [student]" userId="714bf741-8d78-4233-8090-b34c67506814" providerId="ADAL" clId="{124D1E79-CCCB-498B-AF5A-FE9EDCE191BF}" dt="2021-12-23T21:01:54.811" v="5084" actId="478"/>
          <ac:grpSpMkLst>
            <pc:docMk/>
            <pc:sldMk cId="3589770804" sldId="270"/>
            <ac:grpSpMk id="2" creationId="{668988CC-DE17-4D06-843B-7B9F1AA84239}"/>
          </ac:grpSpMkLst>
        </pc:grpChg>
        <pc:grpChg chg="add mod">
          <ac:chgData name="Shai Vadnai [student]" userId="714bf741-8d78-4233-8090-b34c67506814" providerId="ADAL" clId="{124D1E79-CCCB-498B-AF5A-FE9EDCE191BF}" dt="2021-12-23T21:01:55.097" v="5085"/>
          <ac:grpSpMkLst>
            <pc:docMk/>
            <pc:sldMk cId="3589770804" sldId="270"/>
            <ac:grpSpMk id="20" creationId="{4FBE11DA-9A1F-4313-8CD4-A85965F65EB3}"/>
          </ac:grpSpMkLst>
        </pc:grpChg>
        <pc:grpChg chg="mod">
          <ac:chgData name="Shai Vadnai [student]" userId="714bf741-8d78-4233-8090-b34c67506814" providerId="ADAL" clId="{124D1E79-CCCB-498B-AF5A-FE9EDCE191BF}" dt="2021-12-23T21:01:55.097" v="5085"/>
          <ac:grpSpMkLst>
            <pc:docMk/>
            <pc:sldMk cId="3589770804" sldId="270"/>
            <ac:grpSpMk id="21" creationId="{7E271A2D-0C38-4A49-8D51-FE2D413DE696}"/>
          </ac:grpSpMkLst>
        </pc:grpChg>
        <pc:graphicFrameChg chg="del">
          <ac:chgData name="Shai Vadnai [student]" userId="714bf741-8d78-4233-8090-b34c67506814" providerId="ADAL" clId="{124D1E79-CCCB-498B-AF5A-FE9EDCE191BF}" dt="2021-12-23T21:04:06.163" v="5112" actId="478"/>
          <ac:graphicFrameMkLst>
            <pc:docMk/>
            <pc:sldMk cId="3589770804" sldId="270"/>
            <ac:graphicFrameMk id="15" creationId="{8601425D-F333-4C61-A142-1031AF4F9017}"/>
          </ac:graphicFrameMkLst>
        </pc:graphicFrameChg>
        <pc:graphicFrameChg chg="add mod ord modGraphic">
          <ac:chgData name="Shai Vadnai [student]" userId="714bf741-8d78-4233-8090-b34c67506814" providerId="ADAL" clId="{124D1E79-CCCB-498B-AF5A-FE9EDCE191BF}" dt="2021-12-23T21:04:50.868" v="5118" actId="21"/>
          <ac:graphicFrameMkLst>
            <pc:docMk/>
            <pc:sldMk cId="3589770804" sldId="270"/>
            <ac:graphicFrameMk id="33" creationId="{8A3342E9-8D5A-4527-BE89-35F0664C7EA7}"/>
          </ac:graphicFrameMkLst>
        </pc:graphicFrameChg>
        <pc:cxnChg chg="mod">
          <ac:chgData name="Shai Vadnai [student]" userId="714bf741-8d78-4233-8090-b34c67506814" providerId="ADAL" clId="{124D1E79-CCCB-498B-AF5A-FE9EDCE191BF}" dt="2021-12-23T21:01:54.811" v="5084" actId="478"/>
          <ac:cxnSpMkLst>
            <pc:docMk/>
            <pc:sldMk cId="3589770804" sldId="270"/>
            <ac:cxnSpMk id="16" creationId="{4E274C22-0E2A-42A8-900E-5D77443E4ECE}"/>
          </ac:cxnSpMkLst>
        </pc:cxnChg>
        <pc:cxnChg chg="mod">
          <ac:chgData name="Shai Vadnai [student]" userId="714bf741-8d78-4233-8090-b34c67506814" providerId="ADAL" clId="{124D1E79-CCCB-498B-AF5A-FE9EDCE191BF}" dt="2021-12-23T21:01:54.811" v="5084" actId="478"/>
          <ac:cxnSpMkLst>
            <pc:docMk/>
            <pc:sldMk cId="3589770804" sldId="270"/>
            <ac:cxnSpMk id="17" creationId="{3026648F-4255-47C4-B624-3907E7E4BB60}"/>
          </ac:cxnSpMkLst>
        </pc:cxnChg>
        <pc:cxnChg chg="mod">
          <ac:chgData name="Shai Vadnai [student]" userId="714bf741-8d78-4233-8090-b34c67506814" providerId="ADAL" clId="{124D1E79-CCCB-498B-AF5A-FE9EDCE191BF}" dt="2021-12-23T21:01:54.811" v="5084" actId="478"/>
          <ac:cxnSpMkLst>
            <pc:docMk/>
            <pc:sldMk cId="3589770804" sldId="270"/>
            <ac:cxnSpMk id="18" creationId="{A9ECD3AD-8556-4658-B0DF-21A8B9D08A9E}"/>
          </ac:cxnSpMkLst>
        </pc:cxnChg>
        <pc:cxnChg chg="mod">
          <ac:chgData name="Shai Vadnai [student]" userId="714bf741-8d78-4233-8090-b34c67506814" providerId="ADAL" clId="{124D1E79-CCCB-498B-AF5A-FE9EDCE191BF}" dt="2021-12-23T21:01:55.097" v="5085"/>
          <ac:cxnSpMkLst>
            <pc:docMk/>
            <pc:sldMk cId="3589770804" sldId="270"/>
            <ac:cxnSpMk id="22" creationId="{8046AE92-FF4F-4BF5-9564-0D551EC6D226}"/>
          </ac:cxnSpMkLst>
        </pc:cxnChg>
        <pc:cxnChg chg="mod">
          <ac:chgData name="Shai Vadnai [student]" userId="714bf741-8d78-4233-8090-b34c67506814" providerId="ADAL" clId="{124D1E79-CCCB-498B-AF5A-FE9EDCE191BF}" dt="2021-12-23T21:01:55.097" v="5085"/>
          <ac:cxnSpMkLst>
            <pc:docMk/>
            <pc:sldMk cId="3589770804" sldId="270"/>
            <ac:cxnSpMk id="23" creationId="{FF2E5F33-07A0-4413-9054-C41309AFE8B8}"/>
          </ac:cxnSpMkLst>
        </pc:cxnChg>
        <pc:cxnChg chg="mod">
          <ac:chgData name="Shai Vadnai [student]" userId="714bf741-8d78-4233-8090-b34c67506814" providerId="ADAL" clId="{124D1E79-CCCB-498B-AF5A-FE9EDCE191BF}" dt="2021-12-23T21:01:55.097" v="5085"/>
          <ac:cxnSpMkLst>
            <pc:docMk/>
            <pc:sldMk cId="3589770804" sldId="270"/>
            <ac:cxnSpMk id="24" creationId="{31D533C0-9480-49B1-8821-42F73A02DE0E}"/>
          </ac:cxnSpMkLst>
        </pc:cxnChg>
      </pc:sldChg>
      <pc:sldChg chg="addSp delSp modSp add del mod">
        <pc:chgData name="Shai Vadnai [student]" userId="714bf741-8d78-4233-8090-b34c67506814" providerId="ADAL" clId="{124D1E79-CCCB-498B-AF5A-FE9EDCE191BF}" dt="2021-12-21T20:36:33.249" v="1084" actId="2696"/>
        <pc:sldMkLst>
          <pc:docMk/>
          <pc:sldMk cId="3362527406" sldId="271"/>
        </pc:sldMkLst>
        <pc:spChg chg="mod">
          <ac:chgData name="Shai Vadnai [student]" userId="714bf741-8d78-4233-8090-b34c67506814" providerId="ADAL" clId="{124D1E79-CCCB-498B-AF5A-FE9EDCE191BF}" dt="2021-12-21T20:35:40.479" v="1073" actId="20577"/>
          <ac:spMkLst>
            <pc:docMk/>
            <pc:sldMk cId="3362527406" sldId="271"/>
            <ac:spMk id="12" creationId="{25BAE285-8978-4CF1-AD4E-9E11DEC5AA5F}"/>
          </ac:spMkLst>
        </pc:spChg>
        <pc:spChg chg="mod">
          <ac:chgData name="Shai Vadnai [student]" userId="714bf741-8d78-4233-8090-b34c67506814" providerId="ADAL" clId="{124D1E79-CCCB-498B-AF5A-FE9EDCE191BF}" dt="2021-12-21T20:33:58.928" v="892"/>
          <ac:spMkLst>
            <pc:docMk/>
            <pc:sldMk cId="3362527406" sldId="271"/>
            <ac:spMk id="25" creationId="{67961C5A-1876-4CC1-B16B-AED4F37E8566}"/>
          </ac:spMkLst>
        </pc:spChg>
        <pc:spChg chg="mod">
          <ac:chgData name="Shai Vadnai [student]" userId="714bf741-8d78-4233-8090-b34c67506814" providerId="ADAL" clId="{124D1E79-CCCB-498B-AF5A-FE9EDCE191BF}" dt="2021-12-21T20:33:58.928" v="892"/>
          <ac:spMkLst>
            <pc:docMk/>
            <pc:sldMk cId="3362527406" sldId="271"/>
            <ac:spMk id="26" creationId="{6723C481-FFF1-40F0-9271-1BD90CF84FAE}"/>
          </ac:spMkLst>
        </pc:spChg>
        <pc:spChg chg="mod">
          <ac:chgData name="Shai Vadnai [student]" userId="714bf741-8d78-4233-8090-b34c67506814" providerId="ADAL" clId="{124D1E79-CCCB-498B-AF5A-FE9EDCE191BF}" dt="2021-12-21T20:33:58.928" v="892"/>
          <ac:spMkLst>
            <pc:docMk/>
            <pc:sldMk cId="3362527406" sldId="271"/>
            <ac:spMk id="27" creationId="{05A45A16-8E6A-4C9E-8C42-49C47AAFFBFC}"/>
          </ac:spMkLst>
        </pc:spChg>
        <pc:spChg chg="mod">
          <ac:chgData name="Shai Vadnai [student]" userId="714bf741-8d78-4233-8090-b34c67506814" providerId="ADAL" clId="{124D1E79-CCCB-498B-AF5A-FE9EDCE191BF}" dt="2021-12-21T20:33:58.928" v="892"/>
          <ac:spMkLst>
            <pc:docMk/>
            <pc:sldMk cId="3362527406" sldId="271"/>
            <ac:spMk id="28" creationId="{B9D4B1A5-4C19-494A-84A6-E521569FAB1B}"/>
          </ac:spMkLst>
        </pc:spChg>
        <pc:spChg chg="mod">
          <ac:chgData name="Shai Vadnai [student]" userId="714bf741-8d78-4233-8090-b34c67506814" providerId="ADAL" clId="{124D1E79-CCCB-498B-AF5A-FE9EDCE191BF}" dt="2021-12-21T20:33:58.928" v="892"/>
          <ac:spMkLst>
            <pc:docMk/>
            <pc:sldMk cId="3362527406" sldId="271"/>
            <ac:spMk id="29" creationId="{78B68A43-EBC7-4FE9-93DE-825C258EB135}"/>
          </ac:spMkLst>
        </pc:spChg>
        <pc:spChg chg="mod">
          <ac:chgData name="Shai Vadnai [student]" userId="714bf741-8d78-4233-8090-b34c67506814" providerId="ADAL" clId="{124D1E79-CCCB-498B-AF5A-FE9EDCE191BF}" dt="2021-12-21T20:33:58.928" v="892"/>
          <ac:spMkLst>
            <pc:docMk/>
            <pc:sldMk cId="3362527406" sldId="271"/>
            <ac:spMk id="30" creationId="{04AD039F-D1C6-4001-83A5-E27A736B0B26}"/>
          </ac:spMkLst>
        </pc:spChg>
        <pc:spChg chg="mod">
          <ac:chgData name="Shai Vadnai [student]" userId="714bf741-8d78-4233-8090-b34c67506814" providerId="ADAL" clId="{124D1E79-CCCB-498B-AF5A-FE9EDCE191BF}" dt="2021-12-21T20:33:58.928" v="892"/>
          <ac:spMkLst>
            <pc:docMk/>
            <pc:sldMk cId="3362527406" sldId="271"/>
            <ac:spMk id="31" creationId="{B5D66E8E-F7E9-4451-8223-25A6D84B37F2}"/>
          </ac:spMkLst>
        </pc:spChg>
        <pc:spChg chg="mod">
          <ac:chgData name="Shai Vadnai [student]" userId="714bf741-8d78-4233-8090-b34c67506814" providerId="ADAL" clId="{124D1E79-CCCB-498B-AF5A-FE9EDCE191BF}" dt="2021-12-21T20:33:58.928" v="892"/>
          <ac:spMkLst>
            <pc:docMk/>
            <pc:sldMk cId="3362527406" sldId="271"/>
            <ac:spMk id="32" creationId="{D89DB06A-F6FE-4C75-9F3C-64A2D19727E3}"/>
          </ac:spMkLst>
        </pc:spChg>
        <pc:grpChg chg="del">
          <ac:chgData name="Shai Vadnai [student]" userId="714bf741-8d78-4233-8090-b34c67506814" providerId="ADAL" clId="{124D1E79-CCCB-498B-AF5A-FE9EDCE191BF}" dt="2021-12-21T20:34:00.664" v="893" actId="478"/>
          <ac:grpSpMkLst>
            <pc:docMk/>
            <pc:sldMk cId="3362527406" sldId="271"/>
            <ac:grpSpMk id="2" creationId="{668988CC-DE17-4D06-843B-7B9F1AA84239}"/>
          </ac:grpSpMkLst>
        </pc:grpChg>
        <pc:grpChg chg="add mod">
          <ac:chgData name="Shai Vadnai [student]" userId="714bf741-8d78-4233-8090-b34c67506814" providerId="ADAL" clId="{124D1E79-CCCB-498B-AF5A-FE9EDCE191BF}" dt="2021-12-21T20:34:10.576" v="904" actId="1036"/>
          <ac:grpSpMkLst>
            <pc:docMk/>
            <pc:sldMk cId="3362527406" sldId="271"/>
            <ac:grpSpMk id="20" creationId="{E5A71CE3-5D90-46AC-9B9C-57806461E25B}"/>
          </ac:grpSpMkLst>
        </pc:grpChg>
        <pc:grpChg chg="mod">
          <ac:chgData name="Shai Vadnai [student]" userId="714bf741-8d78-4233-8090-b34c67506814" providerId="ADAL" clId="{124D1E79-CCCB-498B-AF5A-FE9EDCE191BF}" dt="2021-12-21T20:33:58.928" v="892"/>
          <ac:grpSpMkLst>
            <pc:docMk/>
            <pc:sldMk cId="3362527406" sldId="271"/>
            <ac:grpSpMk id="21" creationId="{B139D745-56E2-4BFC-AB53-03B744A9335E}"/>
          </ac:grpSpMkLst>
        </pc:grpChg>
        <pc:graphicFrameChg chg="mod modGraphic">
          <ac:chgData name="Shai Vadnai [student]" userId="714bf741-8d78-4233-8090-b34c67506814" providerId="ADAL" clId="{124D1E79-CCCB-498B-AF5A-FE9EDCE191BF}" dt="2021-12-21T20:35:57.145" v="1082" actId="20577"/>
          <ac:graphicFrameMkLst>
            <pc:docMk/>
            <pc:sldMk cId="3362527406" sldId="271"/>
            <ac:graphicFrameMk id="15" creationId="{8601425D-F333-4C61-A142-1031AF4F9017}"/>
          </ac:graphicFrameMkLst>
        </pc:graphicFrameChg>
        <pc:cxnChg chg="mod">
          <ac:chgData name="Shai Vadnai [student]" userId="714bf741-8d78-4233-8090-b34c67506814" providerId="ADAL" clId="{124D1E79-CCCB-498B-AF5A-FE9EDCE191BF}" dt="2021-12-21T20:34:00.664" v="893" actId="478"/>
          <ac:cxnSpMkLst>
            <pc:docMk/>
            <pc:sldMk cId="3362527406" sldId="271"/>
            <ac:cxnSpMk id="16" creationId="{4E274C22-0E2A-42A8-900E-5D77443E4ECE}"/>
          </ac:cxnSpMkLst>
        </pc:cxnChg>
        <pc:cxnChg chg="mod">
          <ac:chgData name="Shai Vadnai [student]" userId="714bf741-8d78-4233-8090-b34c67506814" providerId="ADAL" clId="{124D1E79-CCCB-498B-AF5A-FE9EDCE191BF}" dt="2021-12-21T20:34:00.664" v="893" actId="478"/>
          <ac:cxnSpMkLst>
            <pc:docMk/>
            <pc:sldMk cId="3362527406" sldId="271"/>
            <ac:cxnSpMk id="17" creationId="{3026648F-4255-47C4-B624-3907E7E4BB60}"/>
          </ac:cxnSpMkLst>
        </pc:cxnChg>
        <pc:cxnChg chg="mod">
          <ac:chgData name="Shai Vadnai [student]" userId="714bf741-8d78-4233-8090-b34c67506814" providerId="ADAL" clId="{124D1E79-CCCB-498B-AF5A-FE9EDCE191BF}" dt="2021-12-21T20:34:00.664" v="893" actId="478"/>
          <ac:cxnSpMkLst>
            <pc:docMk/>
            <pc:sldMk cId="3362527406" sldId="271"/>
            <ac:cxnSpMk id="18" creationId="{A9ECD3AD-8556-4658-B0DF-21A8B9D08A9E}"/>
          </ac:cxnSpMkLst>
        </pc:cxnChg>
        <pc:cxnChg chg="mod">
          <ac:chgData name="Shai Vadnai [student]" userId="714bf741-8d78-4233-8090-b34c67506814" providerId="ADAL" clId="{124D1E79-CCCB-498B-AF5A-FE9EDCE191BF}" dt="2021-12-21T20:33:58.928" v="892"/>
          <ac:cxnSpMkLst>
            <pc:docMk/>
            <pc:sldMk cId="3362527406" sldId="271"/>
            <ac:cxnSpMk id="22" creationId="{A46ED691-5A86-422C-96AA-33E759095A3B}"/>
          </ac:cxnSpMkLst>
        </pc:cxnChg>
        <pc:cxnChg chg="mod">
          <ac:chgData name="Shai Vadnai [student]" userId="714bf741-8d78-4233-8090-b34c67506814" providerId="ADAL" clId="{124D1E79-CCCB-498B-AF5A-FE9EDCE191BF}" dt="2021-12-21T20:33:58.928" v="892"/>
          <ac:cxnSpMkLst>
            <pc:docMk/>
            <pc:sldMk cId="3362527406" sldId="271"/>
            <ac:cxnSpMk id="23" creationId="{ECA1EFAD-ED6A-454F-B23E-11E49928A6D5}"/>
          </ac:cxnSpMkLst>
        </pc:cxnChg>
        <pc:cxnChg chg="mod">
          <ac:chgData name="Shai Vadnai [student]" userId="714bf741-8d78-4233-8090-b34c67506814" providerId="ADAL" clId="{124D1E79-CCCB-498B-AF5A-FE9EDCE191BF}" dt="2021-12-21T20:33:58.928" v="892"/>
          <ac:cxnSpMkLst>
            <pc:docMk/>
            <pc:sldMk cId="3362527406" sldId="271"/>
            <ac:cxnSpMk id="24" creationId="{EDE4D870-BA88-481F-8B98-DC70CA3636E0}"/>
          </ac:cxnSpMkLst>
        </pc:cxnChg>
      </pc:sldChg>
      <pc:sldChg chg="addSp delSp modSp mod">
        <pc:chgData name="Shai Vadnai [student]" userId="714bf741-8d78-4233-8090-b34c67506814" providerId="ADAL" clId="{124D1E79-CCCB-498B-AF5A-FE9EDCE191BF}" dt="2021-12-27T20:06:50.050" v="5132" actId="6549"/>
        <pc:sldMkLst>
          <pc:docMk/>
          <pc:sldMk cId="1633541262" sldId="272"/>
        </pc:sldMkLst>
        <pc:spChg chg="mod">
          <ac:chgData name="Shai Vadnai [student]" userId="714bf741-8d78-4233-8090-b34c67506814" providerId="ADAL" clId="{124D1E79-CCCB-498B-AF5A-FE9EDCE191BF}" dt="2021-12-23T21:01:14.359" v="5068"/>
          <ac:spMkLst>
            <pc:docMk/>
            <pc:sldMk cId="1633541262" sldId="272"/>
            <ac:spMk id="23" creationId="{8F9D3C5A-717D-4C8B-90C2-69E1FCEB8DC5}"/>
          </ac:spMkLst>
        </pc:spChg>
        <pc:spChg chg="mod">
          <ac:chgData name="Shai Vadnai [student]" userId="714bf741-8d78-4233-8090-b34c67506814" providerId="ADAL" clId="{124D1E79-CCCB-498B-AF5A-FE9EDCE191BF}" dt="2021-12-23T21:01:14.359" v="5068"/>
          <ac:spMkLst>
            <pc:docMk/>
            <pc:sldMk cId="1633541262" sldId="272"/>
            <ac:spMk id="24" creationId="{5D2E2298-3AE0-48BB-BF7E-265B9BF17EC6}"/>
          </ac:spMkLst>
        </pc:spChg>
        <pc:spChg chg="mod">
          <ac:chgData name="Shai Vadnai [student]" userId="714bf741-8d78-4233-8090-b34c67506814" providerId="ADAL" clId="{124D1E79-CCCB-498B-AF5A-FE9EDCE191BF}" dt="2021-12-23T21:01:14.359" v="5068"/>
          <ac:spMkLst>
            <pc:docMk/>
            <pc:sldMk cId="1633541262" sldId="272"/>
            <ac:spMk id="25" creationId="{A2485D9C-BDDA-4CCE-974A-D3157DD6ABD7}"/>
          </ac:spMkLst>
        </pc:spChg>
        <pc:spChg chg="mod">
          <ac:chgData name="Shai Vadnai [student]" userId="714bf741-8d78-4233-8090-b34c67506814" providerId="ADAL" clId="{124D1E79-CCCB-498B-AF5A-FE9EDCE191BF}" dt="2021-12-23T21:01:14.359" v="5068"/>
          <ac:spMkLst>
            <pc:docMk/>
            <pc:sldMk cId="1633541262" sldId="272"/>
            <ac:spMk id="26" creationId="{FA2FBD98-0BA9-4BB7-B39B-5CCB90BD2DEA}"/>
          </ac:spMkLst>
        </pc:spChg>
        <pc:spChg chg="mod">
          <ac:chgData name="Shai Vadnai [student]" userId="714bf741-8d78-4233-8090-b34c67506814" providerId="ADAL" clId="{124D1E79-CCCB-498B-AF5A-FE9EDCE191BF}" dt="2021-12-23T21:01:14.359" v="5068"/>
          <ac:spMkLst>
            <pc:docMk/>
            <pc:sldMk cId="1633541262" sldId="272"/>
            <ac:spMk id="27" creationId="{856F4DD0-097A-41C7-B633-335D35F0E18C}"/>
          </ac:spMkLst>
        </pc:spChg>
        <pc:spChg chg="mod">
          <ac:chgData name="Shai Vadnai [student]" userId="714bf741-8d78-4233-8090-b34c67506814" providerId="ADAL" clId="{124D1E79-CCCB-498B-AF5A-FE9EDCE191BF}" dt="2021-12-23T21:01:14.359" v="5068"/>
          <ac:spMkLst>
            <pc:docMk/>
            <pc:sldMk cId="1633541262" sldId="272"/>
            <ac:spMk id="28" creationId="{02C08869-7E8F-48FD-B3B9-148DA38F56F5}"/>
          </ac:spMkLst>
        </pc:spChg>
        <pc:spChg chg="mod">
          <ac:chgData name="Shai Vadnai [student]" userId="714bf741-8d78-4233-8090-b34c67506814" providerId="ADAL" clId="{124D1E79-CCCB-498B-AF5A-FE9EDCE191BF}" dt="2021-12-23T21:01:14.359" v="5068"/>
          <ac:spMkLst>
            <pc:docMk/>
            <pc:sldMk cId="1633541262" sldId="272"/>
            <ac:spMk id="29" creationId="{138BB638-8AE1-41BE-B322-1ED2A459D91D}"/>
          </ac:spMkLst>
        </pc:spChg>
        <pc:spChg chg="mod">
          <ac:chgData name="Shai Vadnai [student]" userId="714bf741-8d78-4233-8090-b34c67506814" providerId="ADAL" clId="{124D1E79-CCCB-498B-AF5A-FE9EDCE191BF}" dt="2021-12-23T21:01:14.359" v="5068"/>
          <ac:spMkLst>
            <pc:docMk/>
            <pc:sldMk cId="1633541262" sldId="272"/>
            <ac:spMk id="30" creationId="{64DBA71A-1414-4447-94E9-198DDA61DFF6}"/>
          </ac:spMkLst>
        </pc:spChg>
        <pc:spChg chg="mod">
          <ac:chgData name="Shai Vadnai [student]" userId="714bf741-8d78-4233-8090-b34c67506814" providerId="ADAL" clId="{124D1E79-CCCB-498B-AF5A-FE9EDCE191BF}" dt="2021-12-27T20:06:50.050" v="5132" actId="6549"/>
          <ac:spMkLst>
            <pc:docMk/>
            <pc:sldMk cId="1633541262" sldId="272"/>
            <ac:spMk id="33" creationId="{E33EA4EE-84C0-4895-A2F4-07A239CADCF6}"/>
          </ac:spMkLst>
        </pc:spChg>
        <pc:spChg chg="mod">
          <ac:chgData name="Shai Vadnai [student]" userId="714bf741-8d78-4233-8090-b34c67506814" providerId="ADAL" clId="{124D1E79-CCCB-498B-AF5A-FE9EDCE191BF}" dt="2021-12-23T21:03:32.725" v="5110" actId="20577"/>
          <ac:spMkLst>
            <pc:docMk/>
            <pc:sldMk cId="1633541262" sldId="272"/>
            <ac:spMk id="35" creationId="{139173DD-C6D9-4EED-A76A-2F9B6CF26695}"/>
          </ac:spMkLst>
        </pc:spChg>
        <pc:spChg chg="mod">
          <ac:chgData name="Shai Vadnai [student]" userId="714bf741-8d78-4233-8090-b34c67506814" providerId="ADAL" clId="{124D1E79-CCCB-498B-AF5A-FE9EDCE191BF}" dt="2021-12-23T21:01:20.425" v="5071"/>
          <ac:spMkLst>
            <pc:docMk/>
            <pc:sldMk cId="1633541262" sldId="272"/>
            <ac:spMk id="39" creationId="{CCD4F625-692B-4B20-8D99-92799C66CCDD}"/>
          </ac:spMkLst>
        </pc:spChg>
        <pc:spChg chg="mod">
          <ac:chgData name="Shai Vadnai [student]" userId="714bf741-8d78-4233-8090-b34c67506814" providerId="ADAL" clId="{124D1E79-CCCB-498B-AF5A-FE9EDCE191BF}" dt="2021-12-23T21:01:49.660" v="5083" actId="2085"/>
          <ac:spMkLst>
            <pc:docMk/>
            <pc:sldMk cId="1633541262" sldId="272"/>
            <ac:spMk id="40" creationId="{DAED9EC8-63D0-45DC-977E-84DE53ACAFEE}"/>
          </ac:spMkLst>
        </pc:spChg>
        <pc:spChg chg="mod">
          <ac:chgData name="Shai Vadnai [student]" userId="714bf741-8d78-4233-8090-b34c67506814" providerId="ADAL" clId="{124D1E79-CCCB-498B-AF5A-FE9EDCE191BF}" dt="2021-12-23T21:01:46.837" v="5081" actId="2085"/>
          <ac:spMkLst>
            <pc:docMk/>
            <pc:sldMk cId="1633541262" sldId="272"/>
            <ac:spMk id="41" creationId="{4A25D1D2-295B-47A4-BD89-360786D17398}"/>
          </ac:spMkLst>
        </pc:spChg>
        <pc:spChg chg="mod">
          <ac:chgData name="Shai Vadnai [student]" userId="714bf741-8d78-4233-8090-b34c67506814" providerId="ADAL" clId="{124D1E79-CCCB-498B-AF5A-FE9EDCE191BF}" dt="2021-12-23T21:01:20.425" v="5071"/>
          <ac:spMkLst>
            <pc:docMk/>
            <pc:sldMk cId="1633541262" sldId="272"/>
            <ac:spMk id="42" creationId="{AF16D309-4D40-4851-8C5A-83B4BCF30C87}"/>
          </ac:spMkLst>
        </pc:spChg>
        <pc:spChg chg="mod">
          <ac:chgData name="Shai Vadnai [student]" userId="714bf741-8d78-4233-8090-b34c67506814" providerId="ADAL" clId="{124D1E79-CCCB-498B-AF5A-FE9EDCE191BF}" dt="2021-12-23T21:01:41.284" v="5079" actId="2085"/>
          <ac:spMkLst>
            <pc:docMk/>
            <pc:sldMk cId="1633541262" sldId="272"/>
            <ac:spMk id="43" creationId="{96533137-B741-46C8-A5E9-BE70B1B5D08B}"/>
          </ac:spMkLst>
        </pc:spChg>
        <pc:spChg chg="mod">
          <ac:chgData name="Shai Vadnai [student]" userId="714bf741-8d78-4233-8090-b34c67506814" providerId="ADAL" clId="{124D1E79-CCCB-498B-AF5A-FE9EDCE191BF}" dt="2021-12-23T21:01:20.425" v="5071"/>
          <ac:spMkLst>
            <pc:docMk/>
            <pc:sldMk cId="1633541262" sldId="272"/>
            <ac:spMk id="44" creationId="{3CC4BC6D-4D2D-4667-A82A-BF7BE8DF7CF9}"/>
          </ac:spMkLst>
        </pc:spChg>
        <pc:spChg chg="mod">
          <ac:chgData name="Shai Vadnai [student]" userId="714bf741-8d78-4233-8090-b34c67506814" providerId="ADAL" clId="{124D1E79-CCCB-498B-AF5A-FE9EDCE191BF}" dt="2021-12-23T21:01:20.425" v="5071"/>
          <ac:spMkLst>
            <pc:docMk/>
            <pc:sldMk cId="1633541262" sldId="272"/>
            <ac:spMk id="45" creationId="{3ED9F6B6-9B33-4A0B-8FE7-692257A0CBCE}"/>
          </ac:spMkLst>
        </pc:spChg>
        <pc:spChg chg="mod">
          <ac:chgData name="Shai Vadnai [student]" userId="714bf741-8d78-4233-8090-b34c67506814" providerId="ADAL" clId="{124D1E79-CCCB-498B-AF5A-FE9EDCE191BF}" dt="2021-12-23T21:01:34.783" v="5077" actId="2085"/>
          <ac:spMkLst>
            <pc:docMk/>
            <pc:sldMk cId="1633541262" sldId="272"/>
            <ac:spMk id="59" creationId="{4D4304CC-771E-47AC-91FF-126075EE53A7}"/>
          </ac:spMkLst>
        </pc:spChg>
        <pc:grpChg chg="add del mod">
          <ac:chgData name="Shai Vadnai [student]" userId="714bf741-8d78-4233-8090-b34c67506814" providerId="ADAL" clId="{124D1E79-CCCB-498B-AF5A-FE9EDCE191BF}" dt="2021-12-23T21:01:16.966" v="5069"/>
          <ac:grpSpMkLst>
            <pc:docMk/>
            <pc:sldMk cId="1633541262" sldId="272"/>
            <ac:grpSpMk id="18" creationId="{97A34A0F-159B-4B50-970A-AC2B3B288E1F}"/>
          </ac:grpSpMkLst>
        </pc:grpChg>
        <pc:grpChg chg="mod">
          <ac:chgData name="Shai Vadnai [student]" userId="714bf741-8d78-4233-8090-b34c67506814" providerId="ADAL" clId="{124D1E79-CCCB-498B-AF5A-FE9EDCE191BF}" dt="2021-12-23T21:01:14.359" v="5068"/>
          <ac:grpSpMkLst>
            <pc:docMk/>
            <pc:sldMk cId="1633541262" sldId="272"/>
            <ac:grpSpMk id="19" creationId="{4A192CD9-F2DA-432A-9504-1E25702BF34E}"/>
          </ac:grpSpMkLst>
        </pc:grpChg>
        <pc:grpChg chg="add mod">
          <ac:chgData name="Shai Vadnai [student]" userId="714bf741-8d78-4233-8090-b34c67506814" providerId="ADAL" clId="{124D1E79-CCCB-498B-AF5A-FE9EDCE191BF}" dt="2021-12-23T21:01:20.425" v="5071"/>
          <ac:grpSpMkLst>
            <pc:docMk/>
            <pc:sldMk cId="1633541262" sldId="272"/>
            <ac:grpSpMk id="31" creationId="{85D63558-419E-4572-9443-00682DBDD282}"/>
          </ac:grpSpMkLst>
        </pc:grpChg>
        <pc:grpChg chg="mod">
          <ac:chgData name="Shai Vadnai [student]" userId="714bf741-8d78-4233-8090-b34c67506814" providerId="ADAL" clId="{124D1E79-CCCB-498B-AF5A-FE9EDCE191BF}" dt="2021-12-23T21:01:20.425" v="5071"/>
          <ac:grpSpMkLst>
            <pc:docMk/>
            <pc:sldMk cId="1633541262" sldId="272"/>
            <ac:grpSpMk id="32" creationId="{6CE29B48-33BF-4BAB-848F-5FF4AB54AE4A}"/>
          </ac:grpSpMkLst>
        </pc:grpChg>
        <pc:grpChg chg="del">
          <ac:chgData name="Shai Vadnai [student]" userId="714bf741-8d78-4233-8090-b34c67506814" providerId="ADAL" clId="{124D1E79-CCCB-498B-AF5A-FE9EDCE191BF}" dt="2021-12-23T21:01:19.563" v="5070" actId="478"/>
          <ac:grpSpMkLst>
            <pc:docMk/>
            <pc:sldMk cId="1633541262" sldId="272"/>
            <ac:grpSpMk id="46" creationId="{8FA629F6-42F5-41E0-AB29-9D444A061D2E}"/>
          </ac:grpSpMkLst>
        </pc:grpChg>
        <pc:graphicFrameChg chg="del modGraphic">
          <ac:chgData name="Shai Vadnai [student]" userId="714bf741-8d78-4233-8090-b34c67506814" providerId="ADAL" clId="{124D1E79-CCCB-498B-AF5A-FE9EDCE191BF}" dt="2021-12-23T21:02:34.707" v="5091" actId="478"/>
          <ac:graphicFrameMkLst>
            <pc:docMk/>
            <pc:sldMk cId="1633541262" sldId="272"/>
            <ac:graphicFrameMk id="34" creationId="{ADF625F4-656E-4E82-96DB-30BBC256DD3B}"/>
          </ac:graphicFrameMkLst>
        </pc:graphicFrameChg>
        <pc:graphicFrameChg chg="add del mod">
          <ac:chgData name="Shai Vadnai [student]" userId="714bf741-8d78-4233-8090-b34c67506814" providerId="ADAL" clId="{124D1E79-CCCB-498B-AF5A-FE9EDCE191BF}" dt="2021-12-23T21:02:40.465" v="5093"/>
          <ac:graphicFrameMkLst>
            <pc:docMk/>
            <pc:sldMk cId="1633541262" sldId="272"/>
            <ac:graphicFrameMk id="60" creationId="{1AE4C36D-26DB-46C4-B7A5-08AD9BF0C83F}"/>
          </ac:graphicFrameMkLst>
        </pc:graphicFrameChg>
        <pc:graphicFrameChg chg="add mod ord modGraphic">
          <ac:chgData name="Shai Vadnai [student]" userId="714bf741-8d78-4233-8090-b34c67506814" providerId="ADAL" clId="{124D1E79-CCCB-498B-AF5A-FE9EDCE191BF}" dt="2021-12-23T21:05:47.417" v="5128" actId="207"/>
          <ac:graphicFrameMkLst>
            <pc:docMk/>
            <pc:sldMk cId="1633541262" sldId="272"/>
            <ac:graphicFrameMk id="61" creationId="{FFAFA623-AA9B-4A2D-ACDD-F26F45002C74}"/>
          </ac:graphicFrameMkLst>
        </pc:graphicFrameChg>
        <pc:cxnChg chg="mod">
          <ac:chgData name="Shai Vadnai [student]" userId="714bf741-8d78-4233-8090-b34c67506814" providerId="ADAL" clId="{124D1E79-CCCB-498B-AF5A-FE9EDCE191BF}" dt="2021-12-23T21:01:14.359" v="5068"/>
          <ac:cxnSpMkLst>
            <pc:docMk/>
            <pc:sldMk cId="1633541262" sldId="272"/>
            <ac:cxnSpMk id="20" creationId="{69B4AF8F-609D-4752-8C83-28AF0CC4BFA4}"/>
          </ac:cxnSpMkLst>
        </pc:cxnChg>
        <pc:cxnChg chg="mod">
          <ac:chgData name="Shai Vadnai [student]" userId="714bf741-8d78-4233-8090-b34c67506814" providerId="ADAL" clId="{124D1E79-CCCB-498B-AF5A-FE9EDCE191BF}" dt="2021-12-23T21:01:14.359" v="5068"/>
          <ac:cxnSpMkLst>
            <pc:docMk/>
            <pc:sldMk cId="1633541262" sldId="272"/>
            <ac:cxnSpMk id="21" creationId="{98F6F7FE-0735-4C33-B06E-F72418555CDD}"/>
          </ac:cxnSpMkLst>
        </pc:cxnChg>
        <pc:cxnChg chg="mod">
          <ac:chgData name="Shai Vadnai [student]" userId="714bf741-8d78-4233-8090-b34c67506814" providerId="ADAL" clId="{124D1E79-CCCB-498B-AF5A-FE9EDCE191BF}" dt="2021-12-23T21:01:14.359" v="5068"/>
          <ac:cxnSpMkLst>
            <pc:docMk/>
            <pc:sldMk cId="1633541262" sldId="272"/>
            <ac:cxnSpMk id="22" creationId="{2CEA5347-E661-45C8-AA71-12CC1049FF30}"/>
          </ac:cxnSpMkLst>
        </pc:cxnChg>
        <pc:cxnChg chg="mod">
          <ac:chgData name="Shai Vadnai [student]" userId="714bf741-8d78-4233-8090-b34c67506814" providerId="ADAL" clId="{124D1E79-CCCB-498B-AF5A-FE9EDCE191BF}" dt="2021-12-23T21:01:20.425" v="5071"/>
          <ac:cxnSpMkLst>
            <pc:docMk/>
            <pc:sldMk cId="1633541262" sldId="272"/>
            <ac:cxnSpMk id="36" creationId="{27B6BEC1-295E-4260-BF7D-8CE600CD3D67}"/>
          </ac:cxnSpMkLst>
        </pc:cxnChg>
        <pc:cxnChg chg="mod">
          <ac:chgData name="Shai Vadnai [student]" userId="714bf741-8d78-4233-8090-b34c67506814" providerId="ADAL" clId="{124D1E79-CCCB-498B-AF5A-FE9EDCE191BF}" dt="2021-12-23T21:01:20.425" v="5071"/>
          <ac:cxnSpMkLst>
            <pc:docMk/>
            <pc:sldMk cId="1633541262" sldId="272"/>
            <ac:cxnSpMk id="37" creationId="{93B6FF84-41C4-4F94-8174-82770EC762AF}"/>
          </ac:cxnSpMkLst>
        </pc:cxnChg>
        <pc:cxnChg chg="mod">
          <ac:chgData name="Shai Vadnai [student]" userId="714bf741-8d78-4233-8090-b34c67506814" providerId="ADAL" clId="{124D1E79-CCCB-498B-AF5A-FE9EDCE191BF}" dt="2021-12-23T21:01:20.425" v="5071"/>
          <ac:cxnSpMkLst>
            <pc:docMk/>
            <pc:sldMk cId="1633541262" sldId="272"/>
            <ac:cxnSpMk id="38" creationId="{DA18ABA6-E927-43C8-A70F-5274994AE017}"/>
          </ac:cxnSpMkLst>
        </pc:cxnChg>
      </pc:sldChg>
      <pc:sldChg chg="addSp delSp modSp mod">
        <pc:chgData name="Shai Vadnai [student]" userId="714bf741-8d78-4233-8090-b34c67506814" providerId="ADAL" clId="{124D1E79-CCCB-498B-AF5A-FE9EDCE191BF}" dt="2021-12-27T20:06:55.393" v="5133" actId="6549"/>
        <pc:sldMkLst>
          <pc:docMk/>
          <pc:sldMk cId="1959410261" sldId="273"/>
        </pc:sldMkLst>
        <pc:spChg chg="mod">
          <ac:chgData name="Shai Vadnai [student]" userId="714bf741-8d78-4233-8090-b34c67506814" providerId="ADAL" clId="{124D1E79-CCCB-498B-AF5A-FE9EDCE191BF}" dt="2021-12-27T20:06:55.393" v="5133" actId="6549"/>
          <ac:spMkLst>
            <pc:docMk/>
            <pc:sldMk cId="1959410261" sldId="273"/>
            <ac:spMk id="33" creationId="{E33EA4EE-84C0-4895-A2F4-07A239CADCF6}"/>
          </ac:spMkLst>
        </pc:spChg>
        <pc:spChg chg="mod">
          <ac:chgData name="Shai Vadnai [student]" userId="714bf741-8d78-4233-8090-b34c67506814" providerId="ADAL" clId="{124D1E79-CCCB-498B-AF5A-FE9EDCE191BF}" dt="2021-12-23T20:50:58.644" v="4997" actId="1076"/>
          <ac:spMkLst>
            <pc:docMk/>
            <pc:sldMk cId="1959410261" sldId="273"/>
            <ac:spMk id="35" creationId="{139173DD-C6D9-4EED-A76A-2F9B6CF26695}"/>
          </ac:spMkLst>
        </pc:spChg>
        <pc:grpChg chg="mod">
          <ac:chgData name="Shai Vadnai [student]" userId="714bf741-8d78-4233-8090-b34c67506814" providerId="ADAL" clId="{124D1E79-CCCB-498B-AF5A-FE9EDCE191BF}" dt="2021-12-21T20:39:40.534" v="1269" actId="1038"/>
          <ac:grpSpMkLst>
            <pc:docMk/>
            <pc:sldMk cId="1959410261" sldId="273"/>
            <ac:grpSpMk id="18" creationId="{3681F2D2-1B92-4FB1-A6FD-3838151F1394}"/>
          </ac:grpSpMkLst>
        </pc:grpChg>
        <pc:graphicFrameChg chg="add mod ord modGraphic">
          <ac:chgData name="Shai Vadnai [student]" userId="714bf741-8d78-4233-8090-b34c67506814" providerId="ADAL" clId="{124D1E79-CCCB-498B-AF5A-FE9EDCE191BF}" dt="2021-12-23T21:06:23.197" v="5129" actId="167"/>
          <ac:graphicFrameMkLst>
            <pc:docMk/>
            <pc:sldMk cId="1959410261" sldId="273"/>
            <ac:graphicFrameMk id="31" creationId="{6214D064-CB2C-411D-8468-A7DE64D116DA}"/>
          </ac:graphicFrameMkLst>
        </pc:graphicFrameChg>
        <pc:graphicFrameChg chg="del mod modGraphic">
          <ac:chgData name="Shai Vadnai [student]" userId="714bf741-8d78-4233-8090-b34c67506814" providerId="ADAL" clId="{124D1E79-CCCB-498B-AF5A-FE9EDCE191BF}" dt="2021-12-23T21:02:28.483" v="5089" actId="478"/>
          <ac:graphicFrameMkLst>
            <pc:docMk/>
            <pc:sldMk cId="1959410261" sldId="273"/>
            <ac:graphicFrameMk id="34" creationId="{ADF625F4-656E-4E82-96DB-30BBC256DD3B}"/>
          </ac:graphicFrameMkLst>
        </pc:graphicFrameChg>
      </pc:sldChg>
      <pc:sldChg chg="modSp mod">
        <pc:chgData name="Shai Vadnai [student]" userId="714bf741-8d78-4233-8090-b34c67506814" providerId="ADAL" clId="{124D1E79-CCCB-498B-AF5A-FE9EDCE191BF}" dt="2021-12-23T20:46:29.432" v="4956" actId="27636"/>
        <pc:sldMkLst>
          <pc:docMk/>
          <pc:sldMk cId="2922284516" sldId="274"/>
        </pc:sldMkLst>
        <pc:spChg chg="mod">
          <ac:chgData name="Shai Vadnai [student]" userId="714bf741-8d78-4233-8090-b34c67506814" providerId="ADAL" clId="{124D1E79-CCCB-498B-AF5A-FE9EDCE191BF}" dt="2021-12-23T20:46:29.270" v="4949"/>
          <ac:spMkLst>
            <pc:docMk/>
            <pc:sldMk cId="2922284516" sldId="274"/>
            <ac:spMk id="2" creationId="{91FE5437-032E-44E5-8A16-00B3ED876876}"/>
          </ac:spMkLst>
        </pc:spChg>
        <pc:spChg chg="mod">
          <ac:chgData name="Shai Vadnai [student]" userId="714bf741-8d78-4233-8090-b34c67506814" providerId="ADAL" clId="{124D1E79-CCCB-498B-AF5A-FE9EDCE191BF}" dt="2021-12-23T20:46:29.432" v="4956" actId="27636"/>
          <ac:spMkLst>
            <pc:docMk/>
            <pc:sldMk cId="2922284516" sldId="274"/>
            <ac:spMk id="3" creationId="{73A239D6-A294-4FC4-A106-0D7B47F829B5}"/>
          </ac:spMkLst>
        </pc:spChg>
      </pc:sldChg>
      <pc:sldChg chg="modSp mod">
        <pc:chgData name="Shai Vadnai [student]" userId="714bf741-8d78-4233-8090-b34c67506814" providerId="ADAL" clId="{124D1E79-CCCB-498B-AF5A-FE9EDCE191BF}" dt="2021-12-23T20:54:33.753" v="5023" actId="27636"/>
        <pc:sldMkLst>
          <pc:docMk/>
          <pc:sldMk cId="1125829462" sldId="275"/>
        </pc:sldMkLst>
        <pc:spChg chg="mod">
          <ac:chgData name="Shai Vadnai [student]" userId="714bf741-8d78-4233-8090-b34c67506814" providerId="ADAL" clId="{124D1E79-CCCB-498B-AF5A-FE9EDCE191BF}" dt="2021-12-23T20:46:29.270" v="4949"/>
          <ac:spMkLst>
            <pc:docMk/>
            <pc:sldMk cId="1125829462" sldId="275"/>
            <ac:spMk id="2" creationId="{F31998C8-6B2D-4B5B-82A7-EEF1BF9E5EED}"/>
          </ac:spMkLst>
        </pc:spChg>
        <pc:spChg chg="mod">
          <ac:chgData name="Shai Vadnai [student]" userId="714bf741-8d78-4233-8090-b34c67506814" providerId="ADAL" clId="{124D1E79-CCCB-498B-AF5A-FE9EDCE191BF}" dt="2021-12-23T20:54:33.753" v="5023" actId="27636"/>
          <ac:spMkLst>
            <pc:docMk/>
            <pc:sldMk cId="1125829462" sldId="275"/>
            <ac:spMk id="3" creationId="{F31BF0B7-7DBE-410A-81FB-20FFF64D3482}"/>
          </ac:spMkLst>
        </pc:spChg>
      </pc:sldChg>
      <pc:sldChg chg="addSp delSp modSp mod setBg modClrScheme chgLayout">
        <pc:chgData name="Shai Vadnai [student]" userId="714bf741-8d78-4233-8090-b34c67506814" providerId="ADAL" clId="{124D1E79-CCCB-498B-AF5A-FE9EDCE191BF}" dt="2021-12-23T20:55:19.028" v="5030" actId="26606"/>
        <pc:sldMkLst>
          <pc:docMk/>
          <pc:sldMk cId="751523154" sldId="276"/>
        </pc:sldMkLst>
        <pc:spChg chg="mod ord">
          <ac:chgData name="Shai Vadnai [student]" userId="714bf741-8d78-4233-8090-b34c67506814" providerId="ADAL" clId="{124D1E79-CCCB-498B-AF5A-FE9EDCE191BF}" dt="2021-12-23T20:55:19.028" v="5030" actId="26606"/>
          <ac:spMkLst>
            <pc:docMk/>
            <pc:sldMk cId="751523154" sldId="276"/>
            <ac:spMk id="2" creationId="{828B4E29-E0A7-4AF0-A87E-EF994EDAD6AF}"/>
          </ac:spMkLst>
        </pc:spChg>
        <pc:spChg chg="add mod ord">
          <ac:chgData name="Shai Vadnai [student]" userId="714bf741-8d78-4233-8090-b34c67506814" providerId="ADAL" clId="{124D1E79-CCCB-498B-AF5A-FE9EDCE191BF}" dt="2021-12-23T20:55:19.028" v="5030" actId="26606"/>
          <ac:spMkLst>
            <pc:docMk/>
            <pc:sldMk cId="751523154" sldId="276"/>
            <ac:spMk id="3" creationId="{69A1E92E-218F-45D4-80AD-A213E403E7A2}"/>
          </ac:spMkLst>
        </pc:spChg>
        <pc:spChg chg="add del">
          <ac:chgData name="Shai Vadnai [student]" userId="714bf741-8d78-4233-8090-b34c67506814" providerId="ADAL" clId="{124D1E79-CCCB-498B-AF5A-FE9EDCE191BF}" dt="2021-12-23T20:55:02.461" v="5026" actId="26606"/>
          <ac:spMkLst>
            <pc:docMk/>
            <pc:sldMk cId="751523154" sldId="276"/>
            <ac:spMk id="8" creationId="{DAB482FD-C684-4DAA-AC4C-1739F51A98A0}"/>
          </ac:spMkLst>
        </pc:spChg>
        <pc:spChg chg="add del">
          <ac:chgData name="Shai Vadnai [student]" userId="714bf741-8d78-4233-8090-b34c67506814" providerId="ADAL" clId="{124D1E79-CCCB-498B-AF5A-FE9EDCE191BF}" dt="2021-12-23T20:55:03.852" v="5028" actId="26606"/>
          <ac:spMkLst>
            <pc:docMk/>
            <pc:sldMk cId="751523154" sldId="276"/>
            <ac:spMk id="12" creationId="{255D0BF7-94F4-4437-A2B2-87BAFF86D541}"/>
          </ac:spMkLst>
        </pc:spChg>
        <pc:spChg chg="add del">
          <ac:chgData name="Shai Vadnai [student]" userId="714bf741-8d78-4233-8090-b34c67506814" providerId="ADAL" clId="{124D1E79-CCCB-498B-AF5A-FE9EDCE191BF}" dt="2021-12-23T20:55:03.852" v="5028" actId="26606"/>
          <ac:spMkLst>
            <pc:docMk/>
            <pc:sldMk cId="751523154" sldId="276"/>
            <ac:spMk id="13" creationId="{2124007E-BA57-41B2-8C6B-5E99927F2247}"/>
          </ac:spMkLst>
        </pc:spChg>
        <pc:spChg chg="add del">
          <ac:chgData name="Shai Vadnai [student]" userId="714bf741-8d78-4233-8090-b34c67506814" providerId="ADAL" clId="{124D1E79-CCCB-498B-AF5A-FE9EDCE191BF}" dt="2021-12-23T20:55:03.852" v="5028" actId="26606"/>
          <ac:spMkLst>
            <pc:docMk/>
            <pc:sldMk cId="751523154" sldId="276"/>
            <ac:spMk id="14" creationId="{DE118816-C01D-462E-B0B0-777C21EF604F}"/>
          </ac:spMkLst>
        </pc:spChg>
        <pc:spChg chg="add del">
          <ac:chgData name="Shai Vadnai [student]" userId="714bf741-8d78-4233-8090-b34c67506814" providerId="ADAL" clId="{124D1E79-CCCB-498B-AF5A-FE9EDCE191BF}" dt="2021-12-23T20:55:19.028" v="5030" actId="26606"/>
          <ac:spMkLst>
            <pc:docMk/>
            <pc:sldMk cId="751523154" sldId="276"/>
            <ac:spMk id="16" creationId="{1976BAAA-75A1-48AA-B7DE-B6B8070992D3}"/>
          </ac:spMkLst>
        </pc:spChg>
        <pc:spChg chg="add del">
          <ac:chgData name="Shai Vadnai [student]" userId="714bf741-8d78-4233-8090-b34c67506814" providerId="ADAL" clId="{124D1E79-CCCB-498B-AF5A-FE9EDCE191BF}" dt="2021-12-23T20:55:19.028" v="5030" actId="26606"/>
          <ac:spMkLst>
            <pc:docMk/>
            <pc:sldMk cId="751523154" sldId="276"/>
            <ac:spMk id="17" creationId="{65A5F259-CDF7-4A15-A66C-A9939D23E346}"/>
          </ac:spMkLst>
        </pc:spChg>
        <pc:cxnChg chg="add del">
          <ac:chgData name="Shai Vadnai [student]" userId="714bf741-8d78-4233-8090-b34c67506814" providerId="ADAL" clId="{124D1E79-CCCB-498B-AF5A-FE9EDCE191BF}" dt="2021-12-23T20:55:02.461" v="5026" actId="26606"/>
          <ac:cxnSpMkLst>
            <pc:docMk/>
            <pc:sldMk cId="751523154" sldId="276"/>
            <ac:cxnSpMk id="10" creationId="{2DAA738B-EDF5-4694-B25A-3488245BC87C}"/>
          </ac:cxnSpMkLst>
        </pc:cxnChg>
      </pc:sldChg>
      <pc:sldChg chg="modSp add mod">
        <pc:chgData name="Shai Vadnai [student]" userId="714bf741-8d78-4233-8090-b34c67506814" providerId="ADAL" clId="{124D1E79-CCCB-498B-AF5A-FE9EDCE191BF}" dt="2021-12-23T21:00:28.806" v="5067" actId="255"/>
        <pc:sldMkLst>
          <pc:docMk/>
          <pc:sldMk cId="1106550962" sldId="277"/>
        </pc:sldMkLst>
        <pc:spChg chg="mod">
          <ac:chgData name="Shai Vadnai [student]" userId="714bf741-8d78-4233-8090-b34c67506814" providerId="ADAL" clId="{124D1E79-CCCB-498B-AF5A-FE9EDCE191BF}" dt="2021-12-23T21:00:28.806" v="5067" actId="255"/>
          <ac:spMkLst>
            <pc:docMk/>
            <pc:sldMk cId="1106550962" sldId="277"/>
            <ac:spMk id="12" creationId="{25BAE285-8978-4CF1-AD4E-9E11DEC5AA5F}"/>
          </ac:spMkLst>
        </pc:spChg>
        <pc:spChg chg="mod">
          <ac:chgData name="Shai Vadnai [student]" userId="714bf741-8d78-4233-8090-b34c67506814" providerId="ADAL" clId="{124D1E79-CCCB-498B-AF5A-FE9EDCE191BF}" dt="2021-12-23T20:57:35.551" v="5037" actId="1076"/>
          <ac:spMkLst>
            <pc:docMk/>
            <pc:sldMk cId="1106550962" sldId="277"/>
            <ac:spMk id="19" creationId="{F8112D02-15E2-4AEC-A60D-690BAB119B5C}"/>
          </ac:spMkLst>
        </pc:spChg>
      </pc:sldChg>
      <pc:sldChg chg="modSp add mod">
        <pc:chgData name="Shai Vadnai [student]" userId="714bf741-8d78-4233-8090-b34c67506814" providerId="ADAL" clId="{124D1E79-CCCB-498B-AF5A-FE9EDCE191BF}" dt="2021-12-23T20:53:10.221" v="5008" actId="2711"/>
        <pc:sldMkLst>
          <pc:docMk/>
          <pc:sldMk cId="2934496606" sldId="278"/>
        </pc:sldMkLst>
        <pc:spChg chg="mod">
          <ac:chgData name="Shai Vadnai [student]" userId="714bf741-8d78-4233-8090-b34c67506814" providerId="ADAL" clId="{124D1E79-CCCB-498B-AF5A-FE9EDCE191BF}" dt="2021-12-23T20:53:10.221" v="5008" actId="2711"/>
          <ac:spMkLst>
            <pc:docMk/>
            <pc:sldMk cId="2934496606" sldId="278"/>
            <ac:spMk id="33" creationId="{E33EA4EE-84C0-4895-A2F4-07A239CADCF6}"/>
          </ac:spMkLst>
        </pc:spChg>
        <pc:spChg chg="mod">
          <ac:chgData name="Shai Vadnai [student]" userId="714bf741-8d78-4233-8090-b34c67506814" providerId="ADAL" clId="{124D1E79-CCCB-498B-AF5A-FE9EDCE191BF}" dt="2021-12-23T20:24:23.226" v="4555" actId="20577"/>
          <ac:spMkLst>
            <pc:docMk/>
            <pc:sldMk cId="2934496606" sldId="278"/>
            <ac:spMk id="35" creationId="{139173DD-C6D9-4EED-A76A-2F9B6CF26695}"/>
          </ac:spMkLst>
        </pc:spChg>
      </pc:sldChg>
      <pc:sldChg chg="delSp modSp add mod">
        <pc:chgData name="Shai Vadnai [student]" userId="714bf741-8d78-4233-8090-b34c67506814" providerId="ADAL" clId="{124D1E79-CCCB-498B-AF5A-FE9EDCE191BF}" dt="2021-12-23T21:05:18.419" v="5121" actId="20577"/>
        <pc:sldMkLst>
          <pc:docMk/>
          <pc:sldMk cId="2563261638" sldId="279"/>
        </pc:sldMkLst>
        <pc:spChg chg="mod topLvl">
          <ac:chgData name="Shai Vadnai [student]" userId="714bf741-8d78-4233-8090-b34c67506814" providerId="ADAL" clId="{124D1E79-CCCB-498B-AF5A-FE9EDCE191BF}" dt="2021-12-21T20:53:56.329" v="2399" actId="14100"/>
          <ac:spMkLst>
            <pc:docMk/>
            <pc:sldMk cId="2563261638" sldId="279"/>
            <ac:spMk id="23" creationId="{7EFF06BA-EF3B-4876-B809-0B5FAC7CD54C}"/>
          </ac:spMkLst>
        </pc:spChg>
        <pc:spChg chg="mod topLvl">
          <ac:chgData name="Shai Vadnai [student]" userId="714bf741-8d78-4233-8090-b34c67506814" providerId="ADAL" clId="{124D1E79-CCCB-498B-AF5A-FE9EDCE191BF}" dt="2021-12-21T20:53:56.329" v="2399" actId="14100"/>
          <ac:spMkLst>
            <pc:docMk/>
            <pc:sldMk cId="2563261638" sldId="279"/>
            <ac:spMk id="24" creationId="{C4D7FF44-1642-4E87-925E-31F250E424A5}"/>
          </ac:spMkLst>
        </pc:spChg>
        <pc:spChg chg="mod topLvl">
          <ac:chgData name="Shai Vadnai [student]" userId="714bf741-8d78-4233-8090-b34c67506814" providerId="ADAL" clId="{124D1E79-CCCB-498B-AF5A-FE9EDCE191BF}" dt="2021-12-21T20:53:56.329" v="2399" actId="14100"/>
          <ac:spMkLst>
            <pc:docMk/>
            <pc:sldMk cId="2563261638" sldId="279"/>
            <ac:spMk id="25" creationId="{A2CC5A82-04E3-4AD4-8D71-C8D11A0514AE}"/>
          </ac:spMkLst>
        </pc:spChg>
        <pc:spChg chg="mod topLvl">
          <ac:chgData name="Shai Vadnai [student]" userId="714bf741-8d78-4233-8090-b34c67506814" providerId="ADAL" clId="{124D1E79-CCCB-498B-AF5A-FE9EDCE191BF}" dt="2021-12-21T20:53:56.329" v="2399" actId="14100"/>
          <ac:spMkLst>
            <pc:docMk/>
            <pc:sldMk cId="2563261638" sldId="279"/>
            <ac:spMk id="26" creationId="{2D389E47-C5DA-4563-BEA1-F35B6D25C67E}"/>
          </ac:spMkLst>
        </pc:spChg>
        <pc:spChg chg="mod topLvl">
          <ac:chgData name="Shai Vadnai [student]" userId="714bf741-8d78-4233-8090-b34c67506814" providerId="ADAL" clId="{124D1E79-CCCB-498B-AF5A-FE9EDCE191BF}" dt="2021-12-21T20:54:30.462" v="2403" actId="208"/>
          <ac:spMkLst>
            <pc:docMk/>
            <pc:sldMk cId="2563261638" sldId="279"/>
            <ac:spMk id="27" creationId="{D513CE80-2226-45D8-8012-F0AFF96F6A61}"/>
          </ac:spMkLst>
        </pc:spChg>
        <pc:spChg chg="mod topLvl">
          <ac:chgData name="Shai Vadnai [student]" userId="714bf741-8d78-4233-8090-b34c67506814" providerId="ADAL" clId="{124D1E79-CCCB-498B-AF5A-FE9EDCE191BF}" dt="2021-12-21T20:53:56.329" v="2399" actId="14100"/>
          <ac:spMkLst>
            <pc:docMk/>
            <pc:sldMk cId="2563261638" sldId="279"/>
            <ac:spMk id="28" creationId="{D15DD1E5-94EC-45A7-B24C-05F0CE5499F4}"/>
          </ac:spMkLst>
        </pc:spChg>
        <pc:spChg chg="mod topLvl">
          <ac:chgData name="Shai Vadnai [student]" userId="714bf741-8d78-4233-8090-b34c67506814" providerId="ADAL" clId="{124D1E79-CCCB-498B-AF5A-FE9EDCE191BF}" dt="2021-12-21T20:53:56.329" v="2399" actId="14100"/>
          <ac:spMkLst>
            <pc:docMk/>
            <pc:sldMk cId="2563261638" sldId="279"/>
            <ac:spMk id="29" creationId="{842EEE05-3ABD-41D3-81D7-5C774AFBFCB6}"/>
          </ac:spMkLst>
        </pc:spChg>
        <pc:spChg chg="mod topLvl">
          <ac:chgData name="Shai Vadnai [student]" userId="714bf741-8d78-4233-8090-b34c67506814" providerId="ADAL" clId="{124D1E79-CCCB-498B-AF5A-FE9EDCE191BF}" dt="2021-12-21T20:54:30.462" v="2403" actId="208"/>
          <ac:spMkLst>
            <pc:docMk/>
            <pc:sldMk cId="2563261638" sldId="279"/>
            <ac:spMk id="30" creationId="{3D72F832-BD77-48FF-BDDD-0806F471A38B}"/>
          </ac:spMkLst>
        </pc:spChg>
        <pc:spChg chg="mod">
          <ac:chgData name="Shai Vadnai [student]" userId="714bf741-8d78-4233-8090-b34c67506814" providerId="ADAL" clId="{124D1E79-CCCB-498B-AF5A-FE9EDCE191BF}" dt="2021-12-23T20:53:25.480" v="5012" actId="2711"/>
          <ac:spMkLst>
            <pc:docMk/>
            <pc:sldMk cId="2563261638" sldId="279"/>
            <ac:spMk id="33" creationId="{E33EA4EE-84C0-4895-A2F4-07A239CADCF6}"/>
          </ac:spMkLst>
        </pc:spChg>
        <pc:spChg chg="mod">
          <ac:chgData name="Shai Vadnai [student]" userId="714bf741-8d78-4233-8090-b34c67506814" providerId="ADAL" clId="{124D1E79-CCCB-498B-AF5A-FE9EDCE191BF}" dt="2021-12-23T20:47:35.707" v="4967" actId="255"/>
          <ac:spMkLst>
            <pc:docMk/>
            <pc:sldMk cId="2563261638" sldId="279"/>
            <ac:spMk id="35" creationId="{139173DD-C6D9-4EED-A76A-2F9B6CF26695}"/>
          </ac:spMkLst>
        </pc:spChg>
        <pc:grpChg chg="del">
          <ac:chgData name="Shai Vadnai [student]" userId="714bf741-8d78-4233-8090-b34c67506814" providerId="ADAL" clId="{124D1E79-CCCB-498B-AF5A-FE9EDCE191BF}" dt="2021-12-21T20:53:50.308" v="2396" actId="165"/>
          <ac:grpSpMkLst>
            <pc:docMk/>
            <pc:sldMk cId="2563261638" sldId="279"/>
            <ac:grpSpMk id="18" creationId="{3681F2D2-1B92-4FB1-A6FD-3838151F1394}"/>
          </ac:grpSpMkLst>
        </pc:grpChg>
        <pc:grpChg chg="del mod topLvl">
          <ac:chgData name="Shai Vadnai [student]" userId="714bf741-8d78-4233-8090-b34c67506814" providerId="ADAL" clId="{124D1E79-CCCB-498B-AF5A-FE9EDCE191BF}" dt="2021-12-21T20:53:54.446" v="2397" actId="165"/>
          <ac:grpSpMkLst>
            <pc:docMk/>
            <pc:sldMk cId="2563261638" sldId="279"/>
            <ac:grpSpMk id="19" creationId="{B7D19C1B-C304-4B9B-82F8-AB3CBC33B02D}"/>
          </ac:grpSpMkLst>
        </pc:grpChg>
        <pc:graphicFrameChg chg="mod modGraphic">
          <ac:chgData name="Shai Vadnai [student]" userId="714bf741-8d78-4233-8090-b34c67506814" providerId="ADAL" clId="{124D1E79-CCCB-498B-AF5A-FE9EDCE191BF}" dt="2021-12-23T21:05:18.419" v="5121" actId="20577"/>
          <ac:graphicFrameMkLst>
            <pc:docMk/>
            <pc:sldMk cId="2563261638" sldId="279"/>
            <ac:graphicFrameMk id="34" creationId="{ADF625F4-656E-4E82-96DB-30BBC256DD3B}"/>
          </ac:graphicFrameMkLst>
        </pc:graphicFrameChg>
        <pc:cxnChg chg="mod topLvl">
          <ac:chgData name="Shai Vadnai [student]" userId="714bf741-8d78-4233-8090-b34c67506814" providerId="ADAL" clId="{124D1E79-CCCB-498B-AF5A-FE9EDCE191BF}" dt="2021-12-21T20:53:50.308" v="2396" actId="165"/>
          <ac:cxnSpMkLst>
            <pc:docMk/>
            <pc:sldMk cId="2563261638" sldId="279"/>
            <ac:cxnSpMk id="20" creationId="{9F208AF0-47C6-47EB-ABE9-89D7F65D9F63}"/>
          </ac:cxnSpMkLst>
        </pc:cxnChg>
        <pc:cxnChg chg="mod topLvl">
          <ac:chgData name="Shai Vadnai [student]" userId="714bf741-8d78-4233-8090-b34c67506814" providerId="ADAL" clId="{124D1E79-CCCB-498B-AF5A-FE9EDCE191BF}" dt="2021-12-21T20:53:50.308" v="2396" actId="165"/>
          <ac:cxnSpMkLst>
            <pc:docMk/>
            <pc:sldMk cId="2563261638" sldId="279"/>
            <ac:cxnSpMk id="21" creationId="{3ECC4254-2576-4301-A21F-F364DCFC54C6}"/>
          </ac:cxnSpMkLst>
        </pc:cxnChg>
        <pc:cxnChg chg="mod topLvl">
          <ac:chgData name="Shai Vadnai [student]" userId="714bf741-8d78-4233-8090-b34c67506814" providerId="ADAL" clId="{124D1E79-CCCB-498B-AF5A-FE9EDCE191BF}" dt="2021-12-21T20:53:50.308" v="2396" actId="165"/>
          <ac:cxnSpMkLst>
            <pc:docMk/>
            <pc:sldMk cId="2563261638" sldId="279"/>
            <ac:cxnSpMk id="22" creationId="{E06A8C0C-2CCE-41A4-BF41-11A7B93ABC8C}"/>
          </ac:cxnSpMkLst>
        </pc:cxnChg>
      </pc:sldChg>
      <pc:sldChg chg="addSp modSp add mod ord">
        <pc:chgData name="Shai Vadnai [student]" userId="714bf741-8d78-4233-8090-b34c67506814" providerId="ADAL" clId="{124D1E79-CCCB-498B-AF5A-FE9EDCE191BF}" dt="2021-12-23T20:46:29.402" v="4953" actId="27636"/>
        <pc:sldMkLst>
          <pc:docMk/>
          <pc:sldMk cId="3629082117" sldId="280"/>
        </pc:sldMkLst>
        <pc:spChg chg="mod">
          <ac:chgData name="Shai Vadnai [student]" userId="714bf741-8d78-4233-8090-b34c67506814" providerId="ADAL" clId="{124D1E79-CCCB-498B-AF5A-FE9EDCE191BF}" dt="2021-12-23T20:46:29.270" v="4949"/>
          <ac:spMkLst>
            <pc:docMk/>
            <pc:sldMk cId="3629082117" sldId="280"/>
            <ac:spMk id="2" creationId="{84FF9741-3AF5-4041-9370-57D547C46D7A}"/>
          </ac:spMkLst>
        </pc:spChg>
        <pc:spChg chg="mod">
          <ac:chgData name="Shai Vadnai [student]" userId="714bf741-8d78-4233-8090-b34c67506814" providerId="ADAL" clId="{124D1E79-CCCB-498B-AF5A-FE9EDCE191BF}" dt="2021-12-23T20:46:29.402" v="4953" actId="27636"/>
          <ac:spMkLst>
            <pc:docMk/>
            <pc:sldMk cId="3629082117" sldId="280"/>
            <ac:spMk id="3" creationId="{1E3DAD32-CFF5-4D9C-A187-67DE782EA46D}"/>
          </ac:spMkLst>
        </pc:spChg>
        <pc:spChg chg="mod">
          <ac:chgData name="Shai Vadnai [student]" userId="714bf741-8d78-4233-8090-b34c67506814" providerId="ADAL" clId="{124D1E79-CCCB-498B-AF5A-FE9EDCE191BF}" dt="2021-12-21T21:07:00.969" v="3149"/>
          <ac:spMkLst>
            <pc:docMk/>
            <pc:sldMk cId="3629082117" sldId="280"/>
            <ac:spMk id="5" creationId="{FCD2E51B-1B4C-4DBB-8E0F-66686609887F}"/>
          </ac:spMkLst>
        </pc:spChg>
        <pc:spChg chg="mod">
          <ac:chgData name="Shai Vadnai [student]" userId="714bf741-8d78-4233-8090-b34c67506814" providerId="ADAL" clId="{124D1E79-CCCB-498B-AF5A-FE9EDCE191BF}" dt="2021-12-21T21:07:00.969" v="3149"/>
          <ac:spMkLst>
            <pc:docMk/>
            <pc:sldMk cId="3629082117" sldId="280"/>
            <ac:spMk id="6" creationId="{1928AE5C-0275-486E-84D6-587DB94898F4}"/>
          </ac:spMkLst>
        </pc:spChg>
        <pc:spChg chg="mod">
          <ac:chgData name="Shai Vadnai [student]" userId="714bf741-8d78-4233-8090-b34c67506814" providerId="ADAL" clId="{124D1E79-CCCB-498B-AF5A-FE9EDCE191BF}" dt="2021-12-21T21:07:00.969" v="3149"/>
          <ac:spMkLst>
            <pc:docMk/>
            <pc:sldMk cId="3629082117" sldId="280"/>
            <ac:spMk id="7" creationId="{06AF4426-4487-4003-A6D6-B768DE105883}"/>
          </ac:spMkLst>
        </pc:spChg>
        <pc:spChg chg="mod">
          <ac:chgData name="Shai Vadnai [student]" userId="714bf741-8d78-4233-8090-b34c67506814" providerId="ADAL" clId="{124D1E79-CCCB-498B-AF5A-FE9EDCE191BF}" dt="2021-12-21T21:07:00.969" v="3149"/>
          <ac:spMkLst>
            <pc:docMk/>
            <pc:sldMk cId="3629082117" sldId="280"/>
            <ac:spMk id="8" creationId="{24EBCA96-077E-4967-80E3-34E620BF554C}"/>
          </ac:spMkLst>
        </pc:spChg>
        <pc:spChg chg="mod">
          <ac:chgData name="Shai Vadnai [student]" userId="714bf741-8d78-4233-8090-b34c67506814" providerId="ADAL" clId="{124D1E79-CCCB-498B-AF5A-FE9EDCE191BF}" dt="2021-12-21T21:07:00.969" v="3149"/>
          <ac:spMkLst>
            <pc:docMk/>
            <pc:sldMk cId="3629082117" sldId="280"/>
            <ac:spMk id="9" creationId="{F70ADF40-71D0-4C03-BFB3-A08722196522}"/>
          </ac:spMkLst>
        </pc:spChg>
        <pc:spChg chg="mod">
          <ac:chgData name="Shai Vadnai [student]" userId="714bf741-8d78-4233-8090-b34c67506814" providerId="ADAL" clId="{124D1E79-CCCB-498B-AF5A-FE9EDCE191BF}" dt="2021-12-21T21:07:00.969" v="3149"/>
          <ac:spMkLst>
            <pc:docMk/>
            <pc:sldMk cId="3629082117" sldId="280"/>
            <ac:spMk id="10" creationId="{F48F21DB-562A-4EBB-95D4-307DAF081F77}"/>
          </ac:spMkLst>
        </pc:spChg>
        <pc:spChg chg="mod">
          <ac:chgData name="Shai Vadnai [student]" userId="714bf741-8d78-4233-8090-b34c67506814" providerId="ADAL" clId="{124D1E79-CCCB-498B-AF5A-FE9EDCE191BF}" dt="2021-12-21T21:07:00.969" v="3149"/>
          <ac:spMkLst>
            <pc:docMk/>
            <pc:sldMk cId="3629082117" sldId="280"/>
            <ac:spMk id="11" creationId="{A5960225-6AA5-47F8-A047-8E806F5F8779}"/>
          </ac:spMkLst>
        </pc:spChg>
        <pc:spChg chg="mod">
          <ac:chgData name="Shai Vadnai [student]" userId="714bf741-8d78-4233-8090-b34c67506814" providerId="ADAL" clId="{124D1E79-CCCB-498B-AF5A-FE9EDCE191BF}" dt="2021-12-21T21:07:00.969" v="3149"/>
          <ac:spMkLst>
            <pc:docMk/>
            <pc:sldMk cId="3629082117" sldId="280"/>
            <ac:spMk id="12" creationId="{3D582CFF-021A-4A9F-9C0E-1CF855D59C2A}"/>
          </ac:spMkLst>
        </pc:spChg>
        <pc:grpChg chg="add mod">
          <ac:chgData name="Shai Vadnai [student]" userId="714bf741-8d78-4233-8090-b34c67506814" providerId="ADAL" clId="{124D1E79-CCCB-498B-AF5A-FE9EDCE191BF}" dt="2021-12-23T20:39:27.558" v="4877" actId="1076"/>
          <ac:grpSpMkLst>
            <pc:docMk/>
            <pc:sldMk cId="3629082117" sldId="280"/>
            <ac:grpSpMk id="4" creationId="{795BD337-31B7-4E0D-B2CA-BAA335A1E1F5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5D43B-EA45-4C89-9916-452F7FD7E8F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C07E7-65C1-472E-BEBC-9979B21E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1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client sends a message to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C07E7-65C1-472E-BEBC-9979B21EBA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05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71F9-382F-4304-8F28-DF2F34D8760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EA29-8A3F-420A-906E-22D28433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2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71F9-382F-4304-8F28-DF2F34D8760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EA29-8A3F-420A-906E-22D28433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5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71F9-382F-4304-8F28-DF2F34D8760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EA29-8A3F-420A-906E-22D28433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61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71F9-382F-4304-8F28-DF2F34D8760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EA29-8A3F-420A-906E-22D284330FE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4488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71F9-382F-4304-8F28-DF2F34D8760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EA29-8A3F-420A-906E-22D28433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79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71F9-382F-4304-8F28-DF2F34D8760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EA29-8A3F-420A-906E-22D28433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78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71F9-382F-4304-8F28-DF2F34D8760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EA29-8A3F-420A-906E-22D28433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00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71F9-382F-4304-8F28-DF2F34D8760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EA29-8A3F-420A-906E-22D28433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71F9-382F-4304-8F28-DF2F34D8760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EA29-8A3F-420A-906E-22D28433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71F9-382F-4304-8F28-DF2F34D8760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EA29-8A3F-420A-906E-22D28433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71F9-382F-4304-8F28-DF2F34D8760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EA29-8A3F-420A-906E-22D28433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2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71F9-382F-4304-8F28-DF2F34D8760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EA29-8A3F-420A-906E-22D28433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9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71F9-382F-4304-8F28-DF2F34D8760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EA29-8A3F-420A-906E-22D28433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5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71F9-382F-4304-8F28-DF2F34D8760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EA29-8A3F-420A-906E-22D28433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71F9-382F-4304-8F28-DF2F34D8760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EA29-8A3F-420A-906E-22D28433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2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71F9-382F-4304-8F28-DF2F34D8760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EA29-8A3F-420A-906E-22D28433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6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71F9-382F-4304-8F28-DF2F34D8760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EA29-8A3F-420A-906E-22D28433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4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2B71F9-382F-4304-8F28-DF2F34D8760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326EA29-8A3F-420A-906E-22D28433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49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A5D9-08D4-49E9-A470-942A06EF5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Amazon Dynamo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D019C-88B1-4F6C-858D-42AFC94B2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By Jacob Silbiger and Shai Vadnai</a:t>
            </a:r>
          </a:p>
        </p:txBody>
      </p:sp>
    </p:spTree>
    <p:extLst>
      <p:ext uri="{BB962C8B-B14F-4D97-AF65-F5344CB8AC3E}">
        <p14:creationId xmlns:p14="http://schemas.microsoft.com/office/powerpoint/2010/main" val="1109173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68988CC-DE17-4D06-843B-7B9F1AA84239}"/>
              </a:ext>
            </a:extLst>
          </p:cNvPr>
          <p:cNvGrpSpPr/>
          <p:nvPr/>
        </p:nvGrpSpPr>
        <p:grpSpPr>
          <a:xfrm>
            <a:off x="6632776" y="47625"/>
            <a:ext cx="5502074" cy="5344699"/>
            <a:chOff x="6096000" y="299450"/>
            <a:chExt cx="5502074" cy="534469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DE79716-90B3-45E4-87DC-993B1A2DB483}"/>
                </a:ext>
              </a:extLst>
            </p:cNvPr>
            <p:cNvGrpSpPr/>
            <p:nvPr/>
          </p:nvGrpSpPr>
          <p:grpSpPr>
            <a:xfrm>
              <a:off x="6096000" y="299450"/>
              <a:ext cx="5502074" cy="5344699"/>
              <a:chOff x="2772136" y="1256064"/>
              <a:chExt cx="5502074" cy="5344699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27C47DE-90AB-463C-96B5-8EE933A63B0A}"/>
                  </a:ext>
                </a:extLst>
              </p:cNvPr>
              <p:cNvSpPr/>
              <p:nvPr/>
            </p:nvSpPr>
            <p:spPr>
              <a:xfrm>
                <a:off x="3229336" y="1743918"/>
                <a:ext cx="4572000" cy="45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5CDA4C9-AE83-4ACE-A10A-4727824A2975}"/>
                  </a:ext>
                </a:extLst>
              </p:cNvPr>
              <p:cNvSpPr/>
              <p:nvPr/>
            </p:nvSpPr>
            <p:spPr>
              <a:xfrm>
                <a:off x="7359810" y="4163419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043821A-080E-469C-B3AB-593BE28F4EC3}"/>
                  </a:ext>
                </a:extLst>
              </p:cNvPr>
              <p:cNvSpPr/>
              <p:nvPr/>
            </p:nvSpPr>
            <p:spPr>
              <a:xfrm>
                <a:off x="4096956" y="5686363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E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6962979-3B00-4D30-9070-D01E1721D86D}"/>
                  </a:ext>
                </a:extLst>
              </p:cNvPr>
              <p:cNvSpPr/>
              <p:nvPr/>
            </p:nvSpPr>
            <p:spPr>
              <a:xfrm>
                <a:off x="2772136" y="4163419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F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A10C19-CF15-46CE-A9F5-7B9218F71D69}"/>
                  </a:ext>
                </a:extLst>
              </p:cNvPr>
              <p:cNvSpPr/>
              <p:nvPr/>
            </p:nvSpPr>
            <p:spPr>
              <a:xfrm>
                <a:off x="6035233" y="5686363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4EA84D4-88D6-4451-8DFD-E540915DE023}"/>
                  </a:ext>
                </a:extLst>
              </p:cNvPr>
              <p:cNvSpPr/>
              <p:nvPr/>
            </p:nvSpPr>
            <p:spPr>
              <a:xfrm>
                <a:off x="3182556" y="217046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D5B5726-BA86-47D3-9987-8DB74CD7AED0}"/>
                  </a:ext>
                </a:extLst>
              </p:cNvPr>
              <p:cNvSpPr/>
              <p:nvPr/>
            </p:nvSpPr>
            <p:spPr>
              <a:xfrm>
                <a:off x="5058136" y="125606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378F5B2-2767-41CE-BB34-5E8ECD6D02EF}"/>
                  </a:ext>
                </a:extLst>
              </p:cNvPr>
              <p:cNvSpPr/>
              <p:nvPr/>
            </p:nvSpPr>
            <p:spPr>
              <a:xfrm>
                <a:off x="6902610" y="217046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B</a:t>
                </a:r>
              </a:p>
            </p:txBody>
          </p:sp>
        </p:grp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4E274C22-0E2A-42A8-900E-5D77443E4ECE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rot="16200000" flipH="1">
              <a:off x="10372997" y="2438927"/>
              <a:ext cx="1078555" cy="457200"/>
            </a:xfrm>
            <a:prstGeom prst="bentConnector3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3026648F-4255-47C4-B624-3907E7E4BB60}"/>
                </a:ext>
              </a:extLst>
            </p:cNvPr>
            <p:cNvCxnSpPr>
              <a:cxnSpLocks/>
              <a:stCxn id="11" idx="4"/>
              <a:endCxn id="6" idx="0"/>
            </p:cNvCxnSpPr>
            <p:nvPr/>
          </p:nvCxnSpPr>
          <p:spPr>
            <a:xfrm rot="5400000">
              <a:off x="7980098" y="2026172"/>
              <a:ext cx="2601499" cy="2805654"/>
            </a:xfrm>
            <a:prstGeom prst="bentConnector3">
              <a:avLst>
                <a:gd name="adj1" fmla="val 50000"/>
              </a:avLst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A9ECD3AD-8556-4658-B0DF-21A8B9D08A9E}"/>
                </a:ext>
              </a:extLst>
            </p:cNvPr>
            <p:cNvCxnSpPr>
              <a:cxnSpLocks/>
              <a:stCxn id="11" idx="4"/>
              <a:endCxn id="8" idx="0"/>
            </p:cNvCxnSpPr>
            <p:nvPr/>
          </p:nvCxnSpPr>
          <p:spPr>
            <a:xfrm rot="5400000">
              <a:off x="8949237" y="2995311"/>
              <a:ext cx="2601499" cy="867377"/>
            </a:xfrm>
            <a:prstGeom prst="bentConnector3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5" name="Table 33">
            <a:extLst>
              <a:ext uri="{FF2B5EF4-FFF2-40B4-BE49-F238E27FC236}">
                <a16:creationId xmlns:a16="http://schemas.microsoft.com/office/drawing/2014/main" id="{8601425D-F333-4C61-A142-1031AF4F9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749349"/>
              </p:ext>
            </p:extLst>
          </p:nvPr>
        </p:nvGraphicFramePr>
        <p:xfrm>
          <a:off x="57150" y="5486400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477774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183534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90760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857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705334"/>
                  </a:ext>
                </a:extLst>
              </a:tr>
              <a:tr h="334549">
                <a:tc>
                  <a:txBody>
                    <a:bodyPr/>
                    <a:lstStyle/>
                    <a:p>
                      <a:r>
                        <a:rPr lang="en-US"/>
                        <a:t>X (B,1)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93011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BAE285-8978-4CF1-AD4E-9E11DEC5AA5F}"/>
              </a:ext>
            </a:extLst>
          </p:cNvPr>
          <p:cNvSpPr txBox="1"/>
          <p:nvPr/>
        </p:nvSpPr>
        <p:spPr>
          <a:xfrm>
            <a:off x="231856" y="1237340"/>
            <a:ext cx="60708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requests 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handles the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submits the request to C, D and 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waits for R responses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C, D and E respond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sees no conflict in vector clocks between the first R nodes to respond and sends 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succeeds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112D02-15E2-4AEC-A60D-690BAB119B5C}"/>
              </a:ext>
            </a:extLst>
          </p:cNvPr>
          <p:cNvSpPr txBox="1"/>
          <p:nvPr/>
        </p:nvSpPr>
        <p:spPr>
          <a:xfrm>
            <a:off x="57150" y="47625"/>
            <a:ext cx="767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+mj-lt"/>
              </a:rPr>
              <a:t>Case 1: Place Order, No Partition</a:t>
            </a:r>
          </a:p>
        </p:txBody>
      </p:sp>
    </p:spTree>
    <p:extLst>
      <p:ext uri="{BB962C8B-B14F-4D97-AF65-F5344CB8AC3E}">
        <p14:creationId xmlns:p14="http://schemas.microsoft.com/office/powerpoint/2010/main" val="110655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98C8-6B2D-4B5B-82A7-EEF1BF9E5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Case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BF0B7-7DBE-410A-81FB-20FFF64D3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478486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Semantic Partition</a:t>
            </a:r>
          </a:p>
          <a:p>
            <a:r>
              <a:rPr lang="en-US" sz="1600">
                <a:solidFill>
                  <a:schemeClr val="tx2"/>
                </a:solidFill>
              </a:rPr>
              <a:t>A single coordinator handles requests for a given object other nodes go down</a:t>
            </a:r>
          </a:p>
          <a:p>
            <a:r>
              <a:rPr lang="en-US" sz="1600">
                <a:solidFill>
                  <a:schemeClr val="tx2"/>
                </a:solidFill>
              </a:rPr>
              <a:t>Sematic partitions can be reconciled internally leveraging vector clock logic</a:t>
            </a:r>
          </a:p>
          <a:p>
            <a:endParaRPr lang="en-U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829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68988CC-DE17-4D06-843B-7B9F1AA84239}"/>
              </a:ext>
            </a:extLst>
          </p:cNvPr>
          <p:cNvGrpSpPr/>
          <p:nvPr/>
        </p:nvGrpSpPr>
        <p:grpSpPr>
          <a:xfrm>
            <a:off x="6632776" y="47625"/>
            <a:ext cx="5502074" cy="5344699"/>
            <a:chOff x="6096000" y="299450"/>
            <a:chExt cx="5502074" cy="534469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DE79716-90B3-45E4-87DC-993B1A2DB483}"/>
                </a:ext>
              </a:extLst>
            </p:cNvPr>
            <p:cNvGrpSpPr/>
            <p:nvPr/>
          </p:nvGrpSpPr>
          <p:grpSpPr>
            <a:xfrm>
              <a:off x="6096000" y="299450"/>
              <a:ext cx="5502074" cy="5344699"/>
              <a:chOff x="2772136" y="1256064"/>
              <a:chExt cx="5502074" cy="5344699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27C47DE-90AB-463C-96B5-8EE933A63B0A}"/>
                  </a:ext>
                </a:extLst>
              </p:cNvPr>
              <p:cNvSpPr/>
              <p:nvPr/>
            </p:nvSpPr>
            <p:spPr>
              <a:xfrm>
                <a:off x="3229336" y="1743918"/>
                <a:ext cx="4572000" cy="45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5CDA4C9-AE83-4ACE-A10A-4727824A2975}"/>
                  </a:ext>
                </a:extLst>
              </p:cNvPr>
              <p:cNvSpPr/>
              <p:nvPr/>
            </p:nvSpPr>
            <p:spPr>
              <a:xfrm>
                <a:off x="7359810" y="4163419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043821A-080E-469C-B3AB-593BE28F4EC3}"/>
                  </a:ext>
                </a:extLst>
              </p:cNvPr>
              <p:cNvSpPr/>
              <p:nvPr/>
            </p:nvSpPr>
            <p:spPr>
              <a:xfrm>
                <a:off x="4096956" y="5686363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E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6962979-3B00-4D30-9070-D01E1721D86D}"/>
                  </a:ext>
                </a:extLst>
              </p:cNvPr>
              <p:cNvSpPr/>
              <p:nvPr/>
            </p:nvSpPr>
            <p:spPr>
              <a:xfrm>
                <a:off x="2772136" y="4163419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F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A10C19-CF15-46CE-A9F5-7B9218F71D69}"/>
                  </a:ext>
                </a:extLst>
              </p:cNvPr>
              <p:cNvSpPr/>
              <p:nvPr/>
            </p:nvSpPr>
            <p:spPr>
              <a:xfrm>
                <a:off x="6035233" y="5686363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4EA84D4-88D6-4451-8DFD-E540915DE023}"/>
                  </a:ext>
                </a:extLst>
              </p:cNvPr>
              <p:cNvSpPr/>
              <p:nvPr/>
            </p:nvSpPr>
            <p:spPr>
              <a:xfrm>
                <a:off x="3182556" y="217046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D5B5726-BA86-47D3-9987-8DB74CD7AED0}"/>
                  </a:ext>
                </a:extLst>
              </p:cNvPr>
              <p:cNvSpPr/>
              <p:nvPr/>
            </p:nvSpPr>
            <p:spPr>
              <a:xfrm>
                <a:off x="5058136" y="125606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378F5B2-2767-41CE-BB34-5E8ECD6D02EF}"/>
                  </a:ext>
                </a:extLst>
              </p:cNvPr>
              <p:cNvSpPr/>
              <p:nvPr/>
            </p:nvSpPr>
            <p:spPr>
              <a:xfrm>
                <a:off x="6902610" y="217046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B</a:t>
                </a:r>
              </a:p>
            </p:txBody>
          </p:sp>
        </p:grp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4E274C22-0E2A-42A8-900E-5D77443E4ECE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rot="16200000" flipH="1">
              <a:off x="10372997" y="2438927"/>
              <a:ext cx="1078555" cy="457200"/>
            </a:xfrm>
            <a:prstGeom prst="bentConnector3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3026648F-4255-47C4-B624-3907E7E4BB60}"/>
                </a:ext>
              </a:extLst>
            </p:cNvPr>
            <p:cNvCxnSpPr>
              <a:cxnSpLocks/>
              <a:stCxn id="11" idx="4"/>
              <a:endCxn id="6" idx="0"/>
            </p:cNvCxnSpPr>
            <p:nvPr/>
          </p:nvCxnSpPr>
          <p:spPr>
            <a:xfrm rot="5400000">
              <a:off x="7980098" y="2026172"/>
              <a:ext cx="2601499" cy="2805654"/>
            </a:xfrm>
            <a:prstGeom prst="bentConnector3">
              <a:avLst>
                <a:gd name="adj1" fmla="val 50000"/>
              </a:avLst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A9ECD3AD-8556-4658-B0DF-21A8B9D08A9E}"/>
                </a:ext>
              </a:extLst>
            </p:cNvPr>
            <p:cNvCxnSpPr>
              <a:cxnSpLocks/>
              <a:stCxn id="11" idx="4"/>
              <a:endCxn id="8" idx="0"/>
            </p:cNvCxnSpPr>
            <p:nvPr/>
          </p:nvCxnSpPr>
          <p:spPr>
            <a:xfrm rot="5400000">
              <a:off x="8949237" y="2995311"/>
              <a:ext cx="2601499" cy="867377"/>
            </a:xfrm>
            <a:prstGeom prst="bentConnector3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5BAE285-8978-4CF1-AD4E-9E11DEC5AA5F}"/>
              </a:ext>
            </a:extLst>
          </p:cNvPr>
          <p:cNvSpPr txBox="1"/>
          <p:nvPr/>
        </p:nvSpPr>
        <p:spPr>
          <a:xfrm>
            <a:off x="191646" y="1331416"/>
            <a:ext cx="60708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Node B accepts X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Node B generates a vector clock for X and adds it to its own store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B sends X and the vector clock to C, D and E for replication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C, D and E all send write confirmations to 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Write is successful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112D02-15E2-4AEC-A60D-690BAB119B5C}"/>
              </a:ext>
            </a:extLst>
          </p:cNvPr>
          <p:cNvSpPr txBox="1"/>
          <p:nvPr/>
        </p:nvSpPr>
        <p:spPr>
          <a:xfrm>
            <a:off x="0" y="7139"/>
            <a:ext cx="767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+mj-lt"/>
              </a:rPr>
              <a:t>Case 2: Populate Cart, Semantic Partition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ED01B68-04F5-4E28-A9F3-E472B2391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351896"/>
              </p:ext>
            </p:extLst>
          </p:nvPr>
        </p:nvGraphicFramePr>
        <p:xfrm>
          <a:off x="160880" y="558605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477774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183534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90760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857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>
                    <a:solidFill>
                      <a:srgbClr val="349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0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 (B,1)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930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56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86C342C-156D-4A65-AE3F-A2815BB5A624}"/>
              </a:ext>
            </a:extLst>
          </p:cNvPr>
          <p:cNvGrpSpPr/>
          <p:nvPr/>
        </p:nvGrpSpPr>
        <p:grpSpPr>
          <a:xfrm>
            <a:off x="6642301" y="47625"/>
            <a:ext cx="5502074" cy="5344699"/>
            <a:chOff x="6642301" y="47625"/>
            <a:chExt cx="5502074" cy="534469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63BA714-2467-4C45-8D96-101C620E5E0A}"/>
                </a:ext>
              </a:extLst>
            </p:cNvPr>
            <p:cNvSpPr/>
            <p:nvPr/>
          </p:nvSpPr>
          <p:spPr>
            <a:xfrm>
              <a:off x="7099501" y="535479"/>
              <a:ext cx="4572000" cy="45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23F9F17-06BF-4A69-A2B4-F56FE02F2559}"/>
                </a:ext>
              </a:extLst>
            </p:cNvPr>
            <p:cNvSpPr/>
            <p:nvPr/>
          </p:nvSpPr>
          <p:spPr>
            <a:xfrm>
              <a:off x="11229975" y="2954980"/>
              <a:ext cx="914400" cy="914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A0F8698-CADF-439B-9A61-7E8D78F1F4E1}"/>
                </a:ext>
              </a:extLst>
            </p:cNvPr>
            <p:cNvSpPr/>
            <p:nvPr/>
          </p:nvSpPr>
          <p:spPr>
            <a:xfrm>
              <a:off x="7967121" y="447792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AC53BE3-9337-49FA-BB51-9514D5D063CF}"/>
                </a:ext>
              </a:extLst>
            </p:cNvPr>
            <p:cNvSpPr/>
            <p:nvPr/>
          </p:nvSpPr>
          <p:spPr>
            <a:xfrm>
              <a:off x="6642301" y="2954980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CCD9E7-F956-4398-9580-A3599B09D17C}"/>
                </a:ext>
              </a:extLst>
            </p:cNvPr>
            <p:cNvSpPr/>
            <p:nvPr/>
          </p:nvSpPr>
          <p:spPr>
            <a:xfrm>
              <a:off x="9905398" y="4477924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1C7AA6E-97FE-4DFC-B723-2E688412476B}"/>
                </a:ext>
              </a:extLst>
            </p:cNvPr>
            <p:cNvSpPr/>
            <p:nvPr/>
          </p:nvSpPr>
          <p:spPr>
            <a:xfrm>
              <a:off x="7052721" y="962025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3675FB4-3C62-4E74-8D8D-597469BD0CE1}"/>
                </a:ext>
              </a:extLst>
            </p:cNvPr>
            <p:cNvSpPr/>
            <p:nvPr/>
          </p:nvSpPr>
          <p:spPr>
            <a:xfrm>
              <a:off x="8928301" y="47625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1BEB37-E207-4A41-955E-6C75F9E56FAC}"/>
                </a:ext>
              </a:extLst>
            </p:cNvPr>
            <p:cNvSpPr/>
            <p:nvPr/>
          </p:nvSpPr>
          <p:spPr>
            <a:xfrm>
              <a:off x="10772775" y="962025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B</a:t>
              </a: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97AFFAAD-1725-4345-83C7-6C91C5AFFFA2}"/>
                </a:ext>
              </a:extLst>
            </p:cNvPr>
            <p:cNvCxnSpPr>
              <a:endCxn id="23" idx="0"/>
            </p:cNvCxnSpPr>
            <p:nvPr/>
          </p:nvCxnSpPr>
          <p:spPr>
            <a:xfrm rot="16200000" flipH="1">
              <a:off x="10919298" y="2187102"/>
              <a:ext cx="1078555" cy="457200"/>
            </a:xfrm>
            <a:prstGeom prst="bentConnector3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B12B32D4-7A23-4241-9C4D-0E80A1E08D60}"/>
                </a:ext>
              </a:extLst>
            </p:cNvPr>
            <p:cNvCxnSpPr>
              <a:cxnSpLocks/>
              <a:stCxn id="29" idx="4"/>
              <a:endCxn id="24" idx="0"/>
            </p:cNvCxnSpPr>
            <p:nvPr/>
          </p:nvCxnSpPr>
          <p:spPr>
            <a:xfrm rot="5400000">
              <a:off x="8526399" y="1774347"/>
              <a:ext cx="2601499" cy="2805654"/>
            </a:xfrm>
            <a:prstGeom prst="bentConnector3">
              <a:avLst>
                <a:gd name="adj1" fmla="val 50000"/>
              </a:avLst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C39825F7-DD04-4F43-B263-85834E849ACF}"/>
                </a:ext>
              </a:extLst>
            </p:cNvPr>
            <p:cNvCxnSpPr>
              <a:cxnSpLocks/>
              <a:stCxn id="29" idx="4"/>
              <a:endCxn id="26" idx="0"/>
            </p:cNvCxnSpPr>
            <p:nvPr/>
          </p:nvCxnSpPr>
          <p:spPr>
            <a:xfrm rot="5400000">
              <a:off x="9495538" y="2743486"/>
              <a:ext cx="2601499" cy="867377"/>
            </a:xfrm>
            <a:prstGeom prst="bentConnector3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33EA4EE-84C0-4895-A2F4-07A239CADCF6}"/>
              </a:ext>
            </a:extLst>
          </p:cNvPr>
          <p:cNvSpPr txBox="1"/>
          <p:nvPr/>
        </p:nvSpPr>
        <p:spPr>
          <a:xfrm>
            <a:off x="0" y="7139"/>
            <a:ext cx="767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+mj-lt"/>
              </a:rPr>
              <a:t>Case 2: Populate Cart, Semantic Partition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DF625F4-656E-4E82-96DB-30BBC256D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73790"/>
              </p:ext>
            </p:extLst>
          </p:nvPr>
        </p:nvGraphicFramePr>
        <p:xfrm>
          <a:off x="160880" y="558605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477774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183534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90760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857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0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 (B,1)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93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 (B,2)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97238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139173DD-C6D9-4EED-A76A-2F9B6CF26695}"/>
              </a:ext>
            </a:extLst>
          </p:cNvPr>
          <p:cNvSpPr txBox="1"/>
          <p:nvPr/>
        </p:nvSpPr>
        <p:spPr>
          <a:xfrm>
            <a:off x="160879" y="1084357"/>
            <a:ext cx="6418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Nodes C and E go down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Node B accepts a new 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Node B appends to X’s vector clock and adds it to its own store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B sends X and the vector clock to C, D and E for replication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Only D send write confirmations to 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Write is confirmed since W = 2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507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33EA4EE-84C0-4895-A2F4-07A239CADCF6}"/>
              </a:ext>
            </a:extLst>
          </p:cNvPr>
          <p:cNvSpPr txBox="1"/>
          <p:nvPr/>
        </p:nvSpPr>
        <p:spPr>
          <a:xfrm>
            <a:off x="0" y="7139"/>
            <a:ext cx="767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+mj-lt"/>
              </a:rPr>
              <a:t>Case 2: Place Order, Semantic Partition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DF625F4-656E-4E82-96DB-30BBC256D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629444"/>
              </p:ext>
            </p:extLst>
          </p:nvPr>
        </p:nvGraphicFramePr>
        <p:xfrm>
          <a:off x="160880" y="558605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477774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183534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90760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857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0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 (B,1)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93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 (B,2)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97238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139173DD-C6D9-4EED-A76A-2F9B6CF26695}"/>
              </a:ext>
            </a:extLst>
          </p:cNvPr>
          <p:cNvSpPr txBox="1"/>
          <p:nvPr/>
        </p:nvSpPr>
        <p:spPr>
          <a:xfrm>
            <a:off x="160879" y="1084357"/>
            <a:ext cx="64189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Nodes C and E come back online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Client requests 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Node B handles request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Requests X from C, D and 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B sees vector clock conflict in first R nodes and reconciles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C and E have no entries that B and D </a:t>
            </a:r>
            <a:r>
              <a:rPr lang="en-US" sz="2400" i="1">
                <a:solidFill>
                  <a:schemeClr val="tx2"/>
                </a:solidFill>
              </a:rPr>
              <a:t>don’t </a:t>
            </a:r>
            <a:r>
              <a:rPr lang="en-US" sz="2400">
                <a:solidFill>
                  <a:schemeClr val="tx2"/>
                </a:solidFill>
              </a:rPr>
              <a:t>have, therefore C and E are just outdated since (B,2) supersedes (B,1)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B sends X to Client and updates C and 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F9E809-D4CA-453E-B1FA-F565939BA4B0}"/>
              </a:ext>
            </a:extLst>
          </p:cNvPr>
          <p:cNvGrpSpPr/>
          <p:nvPr/>
        </p:nvGrpSpPr>
        <p:grpSpPr>
          <a:xfrm>
            <a:off x="6632776" y="47625"/>
            <a:ext cx="5502074" cy="5344699"/>
            <a:chOff x="6096000" y="299450"/>
            <a:chExt cx="5502074" cy="534469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770AC0A-17F9-4E0D-8CC1-556312C45FBC}"/>
                </a:ext>
              </a:extLst>
            </p:cNvPr>
            <p:cNvGrpSpPr/>
            <p:nvPr/>
          </p:nvGrpSpPr>
          <p:grpSpPr>
            <a:xfrm>
              <a:off x="6096000" y="299450"/>
              <a:ext cx="5502074" cy="5344699"/>
              <a:chOff x="2772136" y="1256064"/>
              <a:chExt cx="5502074" cy="5344699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3D6660F-79FF-45F6-8B35-D1A27E088C68}"/>
                  </a:ext>
                </a:extLst>
              </p:cNvPr>
              <p:cNvSpPr/>
              <p:nvPr/>
            </p:nvSpPr>
            <p:spPr>
              <a:xfrm>
                <a:off x="3229336" y="1743918"/>
                <a:ext cx="4572000" cy="45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F640BD3-B62A-44F5-ACC7-0A87A0AB3259}"/>
                  </a:ext>
                </a:extLst>
              </p:cNvPr>
              <p:cNvSpPr/>
              <p:nvPr/>
            </p:nvSpPr>
            <p:spPr>
              <a:xfrm>
                <a:off x="7359810" y="4163419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EC6AD31-AEE8-4C0D-861A-1C32EC851DC5}"/>
                  </a:ext>
                </a:extLst>
              </p:cNvPr>
              <p:cNvSpPr/>
              <p:nvPr/>
            </p:nvSpPr>
            <p:spPr>
              <a:xfrm>
                <a:off x="4096956" y="5686363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E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95E7781-198B-40A5-AD6D-9354B2226A6A}"/>
                  </a:ext>
                </a:extLst>
              </p:cNvPr>
              <p:cNvSpPr/>
              <p:nvPr/>
            </p:nvSpPr>
            <p:spPr>
              <a:xfrm>
                <a:off x="2772136" y="4163419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F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59D7D2F-DACE-4073-A980-75A160651ECA}"/>
                  </a:ext>
                </a:extLst>
              </p:cNvPr>
              <p:cNvSpPr/>
              <p:nvPr/>
            </p:nvSpPr>
            <p:spPr>
              <a:xfrm>
                <a:off x="6035233" y="5686363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C12A708-97CF-4504-8731-1A109973E87D}"/>
                  </a:ext>
                </a:extLst>
              </p:cNvPr>
              <p:cNvSpPr/>
              <p:nvPr/>
            </p:nvSpPr>
            <p:spPr>
              <a:xfrm>
                <a:off x="3182556" y="217046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F34406D-A01B-45FD-BFB0-A143B6CFCFEE}"/>
                  </a:ext>
                </a:extLst>
              </p:cNvPr>
              <p:cNvSpPr/>
              <p:nvPr/>
            </p:nvSpPr>
            <p:spPr>
              <a:xfrm>
                <a:off x="5058136" y="125606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CEB593A-7AB4-4A30-B170-F12D9F57CE6F}"/>
                  </a:ext>
                </a:extLst>
              </p:cNvPr>
              <p:cNvSpPr/>
              <p:nvPr/>
            </p:nvSpPr>
            <p:spPr>
              <a:xfrm>
                <a:off x="6902610" y="217046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B</a:t>
                </a:r>
              </a:p>
            </p:txBody>
          </p:sp>
        </p:grp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260E6C3C-C35F-4CCE-9BBA-37FA40782C47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rot="16200000" flipH="1">
              <a:off x="10372997" y="2438927"/>
              <a:ext cx="1078555" cy="457200"/>
            </a:xfrm>
            <a:prstGeom prst="bentConnector3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54AE310C-F94A-44D3-AC9F-D00E630E030A}"/>
                </a:ext>
              </a:extLst>
            </p:cNvPr>
            <p:cNvCxnSpPr>
              <a:cxnSpLocks/>
              <a:stCxn id="42" idx="4"/>
              <a:endCxn id="37" idx="0"/>
            </p:cNvCxnSpPr>
            <p:nvPr/>
          </p:nvCxnSpPr>
          <p:spPr>
            <a:xfrm rot="5400000">
              <a:off x="7980098" y="2026172"/>
              <a:ext cx="2601499" cy="2805654"/>
            </a:xfrm>
            <a:prstGeom prst="bentConnector3">
              <a:avLst>
                <a:gd name="adj1" fmla="val 50000"/>
              </a:avLst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0BB6CBD-BC42-4D30-855C-FDF06C1191AC}"/>
                </a:ext>
              </a:extLst>
            </p:cNvPr>
            <p:cNvCxnSpPr>
              <a:cxnSpLocks/>
              <a:stCxn id="42" idx="4"/>
              <a:endCxn id="39" idx="0"/>
            </p:cNvCxnSpPr>
            <p:nvPr/>
          </p:nvCxnSpPr>
          <p:spPr>
            <a:xfrm rot="5400000">
              <a:off x="8949237" y="2995311"/>
              <a:ext cx="2601499" cy="867377"/>
            </a:xfrm>
            <a:prstGeom prst="bentConnector3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4496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5437-032E-44E5-8A16-00B3ED876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Case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239D6-A294-4FC4-A106-0D7B47F82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>
                <a:solidFill>
                  <a:schemeClr val="tx2"/>
                </a:solidFill>
              </a:rPr>
              <a:t>Syntactic Partition</a:t>
            </a:r>
            <a:br>
              <a:rPr lang="en-US" sz="2400">
                <a:solidFill>
                  <a:schemeClr val="tx2"/>
                </a:solidFill>
              </a:rPr>
            </a:br>
            <a:r>
              <a:rPr lang="en-US" sz="1800">
                <a:solidFill>
                  <a:schemeClr val="tx2"/>
                </a:solidFill>
              </a:rPr>
              <a:t>Multiple Coordinators due to servers going down</a:t>
            </a:r>
          </a:p>
          <a:p>
            <a:r>
              <a:rPr lang="en-US" sz="1800">
                <a:solidFill>
                  <a:schemeClr val="tx2"/>
                </a:solidFill>
              </a:rPr>
              <a:t>Can not be reconciled internally due to lack of vector clock intersection</a:t>
            </a:r>
            <a:endParaRPr lang="en-US" sz="2400">
              <a:solidFill>
                <a:schemeClr val="tx2"/>
              </a:solidFill>
            </a:endParaRPr>
          </a:p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284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A3342E9-8D5A-4527-BE89-35F0664C7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03546"/>
              </p:ext>
            </p:extLst>
          </p:nvPr>
        </p:nvGraphicFramePr>
        <p:xfrm>
          <a:off x="120248" y="48872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477774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183534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90760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857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0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 (B,1)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93011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BAE285-8978-4CF1-AD4E-9E11DEC5AA5F}"/>
              </a:ext>
            </a:extLst>
          </p:cNvPr>
          <p:cNvSpPr txBox="1"/>
          <p:nvPr/>
        </p:nvSpPr>
        <p:spPr>
          <a:xfrm>
            <a:off x="191646" y="1237340"/>
            <a:ext cx="607080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300">
                <a:solidFill>
                  <a:schemeClr val="tx2"/>
                </a:solidFill>
              </a:rPr>
              <a:t>Node B accepts X</a:t>
            </a:r>
          </a:p>
          <a:p>
            <a:pPr marL="342900" indent="-342900">
              <a:buFont typeface="+mj-lt"/>
              <a:buAutoNum type="arabicPeriod"/>
            </a:pPr>
            <a:endParaRPr lang="en-US" sz="230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300">
                <a:solidFill>
                  <a:schemeClr val="tx2"/>
                </a:solidFill>
              </a:rPr>
              <a:t>Node B generates a vector clock for X and adds it to its own store</a:t>
            </a:r>
          </a:p>
          <a:p>
            <a:pPr marL="342900" indent="-342900">
              <a:buFont typeface="+mj-lt"/>
              <a:buAutoNum type="arabicPeriod"/>
            </a:pPr>
            <a:endParaRPr lang="en-US" sz="230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300">
                <a:solidFill>
                  <a:schemeClr val="tx2"/>
                </a:solidFill>
              </a:rPr>
              <a:t>B sends X and the vector clock to C, D and E for replication</a:t>
            </a:r>
          </a:p>
          <a:p>
            <a:pPr marL="342900" indent="-342900">
              <a:buFont typeface="+mj-lt"/>
              <a:buAutoNum type="arabicPeriod"/>
            </a:pPr>
            <a:endParaRPr lang="en-US" sz="230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300">
                <a:solidFill>
                  <a:schemeClr val="tx2"/>
                </a:solidFill>
              </a:rPr>
              <a:t>C, D and E all send confirmations to 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300">
                <a:solidFill>
                  <a:schemeClr val="tx2"/>
                </a:solidFill>
              </a:rPr>
              <a:t>Write succeeds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112D02-15E2-4AEC-A60D-690BAB119B5C}"/>
              </a:ext>
            </a:extLst>
          </p:cNvPr>
          <p:cNvSpPr txBox="1"/>
          <p:nvPr/>
        </p:nvSpPr>
        <p:spPr>
          <a:xfrm>
            <a:off x="0" y="7139"/>
            <a:ext cx="767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+mj-lt"/>
              </a:rPr>
              <a:t>Case 3: Populate Cart, Syntactic Partition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FBE11DA-9A1F-4313-8CD4-A85965F65EB3}"/>
              </a:ext>
            </a:extLst>
          </p:cNvPr>
          <p:cNvGrpSpPr/>
          <p:nvPr/>
        </p:nvGrpSpPr>
        <p:grpSpPr>
          <a:xfrm>
            <a:off x="6675097" y="7139"/>
            <a:ext cx="5502074" cy="5344699"/>
            <a:chOff x="6310134" y="654407"/>
            <a:chExt cx="5502074" cy="534469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E271A2D-0C38-4A49-8D51-FE2D413DE696}"/>
                </a:ext>
              </a:extLst>
            </p:cNvPr>
            <p:cNvGrpSpPr/>
            <p:nvPr/>
          </p:nvGrpSpPr>
          <p:grpSpPr>
            <a:xfrm>
              <a:off x="6310134" y="654407"/>
              <a:ext cx="5502074" cy="5344699"/>
              <a:chOff x="2772136" y="1256064"/>
              <a:chExt cx="5502074" cy="5344699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DB276E1-D39D-4637-B5A3-62802104CFA8}"/>
                  </a:ext>
                </a:extLst>
              </p:cNvPr>
              <p:cNvSpPr/>
              <p:nvPr/>
            </p:nvSpPr>
            <p:spPr>
              <a:xfrm>
                <a:off x="3229336" y="1743918"/>
                <a:ext cx="4572000" cy="45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B2CC8AB-B0B8-4F23-A254-62D56A41DEAB}"/>
                  </a:ext>
                </a:extLst>
              </p:cNvPr>
              <p:cNvSpPr/>
              <p:nvPr/>
            </p:nvSpPr>
            <p:spPr>
              <a:xfrm>
                <a:off x="7359810" y="4163419"/>
                <a:ext cx="914400" cy="91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139A90-CA74-46DB-829A-BFF8DFF98D22}"/>
                  </a:ext>
                </a:extLst>
              </p:cNvPr>
              <p:cNvSpPr/>
              <p:nvPr/>
            </p:nvSpPr>
            <p:spPr>
              <a:xfrm>
                <a:off x="4096956" y="5686363"/>
                <a:ext cx="914400" cy="91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E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06D242C-28BD-4358-9949-E50174E99357}"/>
                  </a:ext>
                </a:extLst>
              </p:cNvPr>
              <p:cNvSpPr/>
              <p:nvPr/>
            </p:nvSpPr>
            <p:spPr>
              <a:xfrm>
                <a:off x="2772136" y="4163419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F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45A1B45-FBB4-4B85-8D3C-A4B0820F10B5}"/>
                  </a:ext>
                </a:extLst>
              </p:cNvPr>
              <p:cNvSpPr/>
              <p:nvPr/>
            </p:nvSpPr>
            <p:spPr>
              <a:xfrm>
                <a:off x="6035233" y="5686363"/>
                <a:ext cx="914400" cy="91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D04C8FB-98EA-4053-90BE-2E1A1FE50075}"/>
                  </a:ext>
                </a:extLst>
              </p:cNvPr>
              <p:cNvSpPr/>
              <p:nvPr/>
            </p:nvSpPr>
            <p:spPr>
              <a:xfrm>
                <a:off x="3182556" y="217046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9094553-C462-4E1A-861C-1525284B956C}"/>
                  </a:ext>
                </a:extLst>
              </p:cNvPr>
              <p:cNvSpPr/>
              <p:nvPr/>
            </p:nvSpPr>
            <p:spPr>
              <a:xfrm>
                <a:off x="5058136" y="125606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C800DB1-72E1-44E7-8939-F3E54B3CDFCF}"/>
                  </a:ext>
                </a:extLst>
              </p:cNvPr>
              <p:cNvSpPr/>
              <p:nvPr/>
            </p:nvSpPr>
            <p:spPr>
              <a:xfrm>
                <a:off x="6902610" y="2170464"/>
                <a:ext cx="914400" cy="91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B</a:t>
                </a:r>
              </a:p>
            </p:txBody>
          </p:sp>
        </p:grp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8046AE92-FF4F-4BF5-9564-0D551EC6D22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587131" y="2793884"/>
              <a:ext cx="1078555" cy="457200"/>
            </a:xfrm>
            <a:prstGeom prst="bentConnector3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F2E5F33-07A0-4413-9054-C41309AFE8B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94232" y="2381129"/>
              <a:ext cx="2601499" cy="2805654"/>
            </a:xfrm>
            <a:prstGeom prst="bentConnector3">
              <a:avLst>
                <a:gd name="adj1" fmla="val 50000"/>
              </a:avLst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31D533C0-9480-49B1-8821-42F73A02DE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163371" y="3350268"/>
              <a:ext cx="2601499" cy="867377"/>
            </a:xfrm>
            <a:prstGeom prst="bentConnector3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9770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FFAFA623-AA9B-4A2D-ACDD-F26F45002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56905"/>
              </p:ext>
            </p:extLst>
          </p:nvPr>
        </p:nvGraphicFramePr>
        <p:xfrm>
          <a:off x="120248" y="487774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477774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183534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90760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857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0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 (B,1)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93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 (B,2)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97238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E33EA4EE-84C0-4895-A2F4-07A239CADCF6}"/>
              </a:ext>
            </a:extLst>
          </p:cNvPr>
          <p:cNvSpPr txBox="1"/>
          <p:nvPr/>
        </p:nvSpPr>
        <p:spPr>
          <a:xfrm>
            <a:off x="0" y="7139"/>
            <a:ext cx="767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+mj-lt"/>
              </a:rPr>
              <a:t>Case 3: Populate Cart, Syntactic Partition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9173DD-C6D9-4EED-A76A-2F9B6CF26695}"/>
              </a:ext>
            </a:extLst>
          </p:cNvPr>
          <p:cNvSpPr txBox="1"/>
          <p:nvPr/>
        </p:nvSpPr>
        <p:spPr>
          <a:xfrm>
            <a:off x="160879" y="1084357"/>
            <a:ext cx="64189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Nodes C and E go down</a:t>
            </a:r>
          </a:p>
          <a:p>
            <a:pPr marL="342900" indent="-342900">
              <a:buFont typeface="+mj-lt"/>
              <a:buAutoNum type="arabicPeriod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Node B accepts a new X</a:t>
            </a:r>
          </a:p>
          <a:p>
            <a:pPr marL="342900" indent="-342900">
              <a:buFont typeface="+mj-lt"/>
              <a:buAutoNum type="arabicPeriod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Node B appends to X’s vector clock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B sends X and the vector clock to C, D and E for replication</a:t>
            </a:r>
          </a:p>
          <a:p>
            <a:pPr marL="342900" indent="-342900">
              <a:buFont typeface="+mj-lt"/>
              <a:buAutoNum type="arabicPeriod"/>
            </a:pPr>
            <a:endParaRPr lang="en-US" sz="240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Only D sends a write confirmations to 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Write succeeds because W=2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5D63558-419E-4572-9443-00682DBDD282}"/>
              </a:ext>
            </a:extLst>
          </p:cNvPr>
          <p:cNvGrpSpPr/>
          <p:nvPr/>
        </p:nvGrpSpPr>
        <p:grpSpPr>
          <a:xfrm>
            <a:off x="6675097" y="7139"/>
            <a:ext cx="5502074" cy="5344699"/>
            <a:chOff x="6310134" y="654407"/>
            <a:chExt cx="5502074" cy="534469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CE29B48-33BF-4BAB-848F-5FF4AB54AE4A}"/>
                </a:ext>
              </a:extLst>
            </p:cNvPr>
            <p:cNvGrpSpPr/>
            <p:nvPr/>
          </p:nvGrpSpPr>
          <p:grpSpPr>
            <a:xfrm>
              <a:off x="6310134" y="654407"/>
              <a:ext cx="5502074" cy="5344699"/>
              <a:chOff x="2772136" y="1256064"/>
              <a:chExt cx="5502074" cy="5344699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CD4F625-692B-4B20-8D99-92799C66CCDD}"/>
                  </a:ext>
                </a:extLst>
              </p:cNvPr>
              <p:cNvSpPr/>
              <p:nvPr/>
            </p:nvSpPr>
            <p:spPr>
              <a:xfrm>
                <a:off x="3229336" y="1743918"/>
                <a:ext cx="4572000" cy="45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AED9EC8-63D0-45DC-977E-84DE53ACAFEE}"/>
                  </a:ext>
                </a:extLst>
              </p:cNvPr>
              <p:cNvSpPr/>
              <p:nvPr/>
            </p:nvSpPr>
            <p:spPr>
              <a:xfrm>
                <a:off x="7359810" y="416341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A25D1D2-295B-47A4-BD89-360786D17398}"/>
                  </a:ext>
                </a:extLst>
              </p:cNvPr>
              <p:cNvSpPr/>
              <p:nvPr/>
            </p:nvSpPr>
            <p:spPr>
              <a:xfrm>
                <a:off x="4096956" y="5686363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E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F16D309-4D40-4851-8C5A-83B4BCF30C87}"/>
                  </a:ext>
                </a:extLst>
              </p:cNvPr>
              <p:cNvSpPr/>
              <p:nvPr/>
            </p:nvSpPr>
            <p:spPr>
              <a:xfrm>
                <a:off x="2772136" y="4163419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F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6533137-B741-46C8-A5E9-BE70B1B5D08B}"/>
                  </a:ext>
                </a:extLst>
              </p:cNvPr>
              <p:cNvSpPr/>
              <p:nvPr/>
            </p:nvSpPr>
            <p:spPr>
              <a:xfrm>
                <a:off x="6035233" y="5686363"/>
                <a:ext cx="914400" cy="91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CC4BC6D-4D2D-4667-A82A-BF7BE8DF7CF9}"/>
                  </a:ext>
                </a:extLst>
              </p:cNvPr>
              <p:cNvSpPr/>
              <p:nvPr/>
            </p:nvSpPr>
            <p:spPr>
              <a:xfrm>
                <a:off x="3182556" y="217046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ED9F6B6-9B33-4A0B-8FE7-692257A0CBCE}"/>
                  </a:ext>
                </a:extLst>
              </p:cNvPr>
              <p:cNvSpPr/>
              <p:nvPr/>
            </p:nvSpPr>
            <p:spPr>
              <a:xfrm>
                <a:off x="5058136" y="125606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D4304CC-771E-47AC-91FF-126075EE53A7}"/>
                  </a:ext>
                </a:extLst>
              </p:cNvPr>
              <p:cNvSpPr/>
              <p:nvPr/>
            </p:nvSpPr>
            <p:spPr>
              <a:xfrm>
                <a:off x="6902610" y="2170464"/>
                <a:ext cx="914400" cy="91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B</a:t>
                </a:r>
              </a:p>
            </p:txBody>
          </p:sp>
        </p:grp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7B6BEC1-295E-4260-BF7D-8CE600CD3D6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587131" y="2793884"/>
              <a:ext cx="1078555" cy="457200"/>
            </a:xfrm>
            <a:prstGeom prst="bentConnector3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93B6FF84-41C4-4F94-8174-82770EC762A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94232" y="2381129"/>
              <a:ext cx="2601499" cy="2805654"/>
            </a:xfrm>
            <a:prstGeom prst="bentConnector3">
              <a:avLst>
                <a:gd name="adj1" fmla="val 50000"/>
              </a:avLst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A18ABA6-E927-43C8-A70F-5274994AE01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163371" y="3350268"/>
              <a:ext cx="2601499" cy="867377"/>
            </a:xfrm>
            <a:prstGeom prst="bentConnector3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3541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214D064-CB2C-411D-8468-A7DE64D11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324761"/>
              </p:ext>
            </p:extLst>
          </p:nvPr>
        </p:nvGraphicFramePr>
        <p:xfrm>
          <a:off x="120248" y="4877741"/>
          <a:ext cx="8128000" cy="1482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477774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183534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90760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857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0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 (B,1)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93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 (B,2)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97238"/>
                  </a:ext>
                </a:extLst>
              </a:tr>
              <a:tr h="3698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(B,1)(C,1)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(B,1)(C,1)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84550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E33EA4EE-84C0-4895-A2F4-07A239CADCF6}"/>
              </a:ext>
            </a:extLst>
          </p:cNvPr>
          <p:cNvSpPr txBox="1"/>
          <p:nvPr/>
        </p:nvSpPr>
        <p:spPr>
          <a:xfrm>
            <a:off x="0" y="7139"/>
            <a:ext cx="767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+mj-lt"/>
              </a:rPr>
              <a:t>Case 3: Populate Cart, Syntactic Partition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9173DD-C6D9-4EED-A76A-2F9B6CF26695}"/>
              </a:ext>
            </a:extLst>
          </p:cNvPr>
          <p:cNvSpPr txBox="1"/>
          <p:nvPr/>
        </p:nvSpPr>
        <p:spPr>
          <a:xfrm>
            <a:off x="128084" y="1378739"/>
            <a:ext cx="66018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Nodes C and E come back up while B and D go down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Node C (which is now the coordinator) accepts a new 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Node C appends to X’s vector clock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C sends X and the vector clock to D and E for replication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Only E sends a write confirmation to 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Write succeeds because W=2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81F2D2-1B92-4FB1-A6FD-3838151F1394}"/>
              </a:ext>
            </a:extLst>
          </p:cNvPr>
          <p:cNvGrpSpPr/>
          <p:nvPr/>
        </p:nvGrpSpPr>
        <p:grpSpPr>
          <a:xfrm>
            <a:off x="6675097" y="7139"/>
            <a:ext cx="5502074" cy="5344699"/>
            <a:chOff x="6310134" y="654407"/>
            <a:chExt cx="5502074" cy="53446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7D19C1B-C304-4B9B-82F8-AB3CBC33B02D}"/>
                </a:ext>
              </a:extLst>
            </p:cNvPr>
            <p:cNvGrpSpPr/>
            <p:nvPr/>
          </p:nvGrpSpPr>
          <p:grpSpPr>
            <a:xfrm>
              <a:off x="6310134" y="654407"/>
              <a:ext cx="5502074" cy="5344699"/>
              <a:chOff x="2772136" y="1256064"/>
              <a:chExt cx="5502074" cy="5344699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EFF06BA-EF3B-4876-B809-0B5FAC7CD54C}"/>
                  </a:ext>
                </a:extLst>
              </p:cNvPr>
              <p:cNvSpPr/>
              <p:nvPr/>
            </p:nvSpPr>
            <p:spPr>
              <a:xfrm>
                <a:off x="3229336" y="1743918"/>
                <a:ext cx="4572000" cy="45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4D7FF44-1642-4E87-925E-31F250E424A5}"/>
                  </a:ext>
                </a:extLst>
              </p:cNvPr>
              <p:cNvSpPr/>
              <p:nvPr/>
            </p:nvSpPr>
            <p:spPr>
              <a:xfrm>
                <a:off x="7359810" y="4163419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2CC5A82-04E3-4AD4-8D71-C8D11A0514AE}"/>
                  </a:ext>
                </a:extLst>
              </p:cNvPr>
              <p:cNvSpPr/>
              <p:nvPr/>
            </p:nvSpPr>
            <p:spPr>
              <a:xfrm>
                <a:off x="4096956" y="5686363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E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D389E47-C5DA-4563-BEA1-F35B6D25C67E}"/>
                  </a:ext>
                </a:extLst>
              </p:cNvPr>
              <p:cNvSpPr/>
              <p:nvPr/>
            </p:nvSpPr>
            <p:spPr>
              <a:xfrm>
                <a:off x="2772136" y="4163419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F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513CE80-2226-45D8-8012-F0AFF96F6A61}"/>
                  </a:ext>
                </a:extLst>
              </p:cNvPr>
              <p:cNvSpPr/>
              <p:nvPr/>
            </p:nvSpPr>
            <p:spPr>
              <a:xfrm>
                <a:off x="6035233" y="5686363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5DD1E5-94EC-45A7-B24C-05F0CE5499F4}"/>
                  </a:ext>
                </a:extLst>
              </p:cNvPr>
              <p:cNvSpPr/>
              <p:nvPr/>
            </p:nvSpPr>
            <p:spPr>
              <a:xfrm>
                <a:off x="3182556" y="217046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42EEE05-3ABD-41D3-81D7-5C774AFBFCB6}"/>
                  </a:ext>
                </a:extLst>
              </p:cNvPr>
              <p:cNvSpPr/>
              <p:nvPr/>
            </p:nvSpPr>
            <p:spPr>
              <a:xfrm>
                <a:off x="5058136" y="125606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D72F832-BD77-48FF-BDDD-0806F471A38B}"/>
                  </a:ext>
                </a:extLst>
              </p:cNvPr>
              <p:cNvSpPr/>
              <p:nvPr/>
            </p:nvSpPr>
            <p:spPr>
              <a:xfrm>
                <a:off x="6902610" y="217046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B</a:t>
                </a:r>
              </a:p>
            </p:txBody>
          </p:sp>
        </p:grp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F208AF0-47C6-47EB-ABE9-89D7F65D9F6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587131" y="2793884"/>
              <a:ext cx="1078555" cy="457200"/>
            </a:xfrm>
            <a:prstGeom prst="bentConnector3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3ECC4254-2576-4301-A21F-F364DCFC54C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94232" y="2381129"/>
              <a:ext cx="2601499" cy="2805654"/>
            </a:xfrm>
            <a:prstGeom prst="bentConnector3">
              <a:avLst>
                <a:gd name="adj1" fmla="val 50000"/>
              </a:avLst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E06A8C0C-2CCE-41A4-BF41-11A7B93ABC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163371" y="3350268"/>
              <a:ext cx="2601499" cy="867377"/>
            </a:xfrm>
            <a:prstGeom prst="bentConnector3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9410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33EA4EE-84C0-4895-A2F4-07A239CADCF6}"/>
              </a:ext>
            </a:extLst>
          </p:cNvPr>
          <p:cNvSpPr txBox="1"/>
          <p:nvPr/>
        </p:nvSpPr>
        <p:spPr>
          <a:xfrm>
            <a:off x="0" y="7139"/>
            <a:ext cx="767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+mj-lt"/>
              </a:rPr>
              <a:t>Case 3: Place Order, Syntactic Partition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DF625F4-656E-4E82-96DB-30BBC256D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527616"/>
              </p:ext>
            </p:extLst>
          </p:nvPr>
        </p:nvGraphicFramePr>
        <p:xfrm>
          <a:off x="120248" y="4877741"/>
          <a:ext cx="8128000" cy="1853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477774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183534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90760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857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0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 (B,1)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93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 (B,2)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97238"/>
                  </a:ext>
                </a:extLst>
              </a:tr>
              <a:tr h="3698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(B,1)(C,1)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(B,1)(C,1)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845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 (B,3)(C,1)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 (B,3)(C,1)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 (B,3)(C,1)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 (B,3)(C,1)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50707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139173DD-C6D9-4EED-A76A-2F9B6CF26695}"/>
              </a:ext>
            </a:extLst>
          </p:cNvPr>
          <p:cNvSpPr txBox="1"/>
          <p:nvPr/>
        </p:nvSpPr>
        <p:spPr>
          <a:xfrm>
            <a:off x="120248" y="739654"/>
            <a:ext cx="660187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>
                <a:solidFill>
                  <a:schemeClr val="tx2"/>
                </a:solidFill>
              </a:rPr>
              <a:t>Nodes B and D come back online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>
                <a:solidFill>
                  <a:schemeClr val="tx2"/>
                </a:solidFill>
              </a:rPr>
              <a:t>B receives Client request for 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>
                <a:solidFill>
                  <a:schemeClr val="tx2"/>
                </a:solidFill>
              </a:rPr>
              <a:t>B requests X from C, D and 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>
                <a:solidFill>
                  <a:schemeClr val="tx2"/>
                </a:solidFill>
              </a:rPr>
              <a:t>B notices vector clock conflict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200">
                <a:solidFill>
                  <a:schemeClr val="tx2"/>
                </a:solidFill>
              </a:rPr>
              <a:t>B and D vs. C and 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>
                <a:solidFill>
                  <a:schemeClr val="tx2"/>
                </a:solidFill>
              </a:rPr>
              <a:t>Both options contain exclusive information, therefore B can not reconcile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>
                <a:solidFill>
                  <a:schemeClr val="tx2"/>
                </a:solidFill>
              </a:rPr>
              <a:t>B sends both versions [X (B,2) and X (C,1)] to client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>
                <a:solidFill>
                  <a:schemeClr val="tx2"/>
                </a:solidFill>
              </a:rPr>
              <a:t>Client reconciles and sends updated 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>
                <a:solidFill>
                  <a:schemeClr val="tx2"/>
                </a:solidFill>
              </a:rPr>
              <a:t>B appends and sends X (B,3)(C,1) to C, D and 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FF06BA-EF3B-4876-B809-0B5FAC7CD54C}"/>
              </a:ext>
            </a:extLst>
          </p:cNvPr>
          <p:cNvSpPr/>
          <p:nvPr/>
        </p:nvSpPr>
        <p:spPr>
          <a:xfrm>
            <a:off x="7132297" y="494993"/>
            <a:ext cx="4572000" cy="45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D7FF44-1642-4E87-925E-31F250E424A5}"/>
              </a:ext>
            </a:extLst>
          </p:cNvPr>
          <p:cNvSpPr/>
          <p:nvPr/>
        </p:nvSpPr>
        <p:spPr>
          <a:xfrm>
            <a:off x="11262771" y="2914494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CC5A82-04E3-4AD4-8D71-C8D11A0514AE}"/>
              </a:ext>
            </a:extLst>
          </p:cNvPr>
          <p:cNvSpPr/>
          <p:nvPr/>
        </p:nvSpPr>
        <p:spPr>
          <a:xfrm>
            <a:off x="7999917" y="4437438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389E47-C5DA-4563-BEA1-F35B6D25C67E}"/>
              </a:ext>
            </a:extLst>
          </p:cNvPr>
          <p:cNvSpPr/>
          <p:nvPr/>
        </p:nvSpPr>
        <p:spPr>
          <a:xfrm>
            <a:off x="6675097" y="2914494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513CE80-2226-45D8-8012-F0AFF96F6A61}"/>
              </a:ext>
            </a:extLst>
          </p:cNvPr>
          <p:cNvSpPr/>
          <p:nvPr/>
        </p:nvSpPr>
        <p:spPr>
          <a:xfrm>
            <a:off x="9938194" y="4437438"/>
            <a:ext cx="914400" cy="914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15DD1E5-94EC-45A7-B24C-05F0CE5499F4}"/>
              </a:ext>
            </a:extLst>
          </p:cNvPr>
          <p:cNvSpPr/>
          <p:nvPr/>
        </p:nvSpPr>
        <p:spPr>
          <a:xfrm>
            <a:off x="7085517" y="921539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42EEE05-3ABD-41D3-81D7-5C774AFBFCB6}"/>
              </a:ext>
            </a:extLst>
          </p:cNvPr>
          <p:cNvSpPr/>
          <p:nvPr/>
        </p:nvSpPr>
        <p:spPr>
          <a:xfrm>
            <a:off x="8961097" y="7139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D72F832-BD77-48FF-BDDD-0806F471A38B}"/>
              </a:ext>
            </a:extLst>
          </p:cNvPr>
          <p:cNvSpPr/>
          <p:nvPr/>
        </p:nvSpPr>
        <p:spPr>
          <a:xfrm>
            <a:off x="10805571" y="921539"/>
            <a:ext cx="914400" cy="914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F208AF0-47C6-47EB-ABE9-89D7F65D9F6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952094" y="2146616"/>
            <a:ext cx="1078555" cy="457200"/>
          </a:xfrm>
          <a:prstGeom prst="bentConnector3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ECC4254-2576-4301-A21F-F364DCFC54C6}"/>
              </a:ext>
            </a:extLst>
          </p:cNvPr>
          <p:cNvCxnSpPr>
            <a:cxnSpLocks/>
          </p:cNvCxnSpPr>
          <p:nvPr/>
        </p:nvCxnSpPr>
        <p:spPr>
          <a:xfrm rot="5400000">
            <a:off x="8559195" y="1733861"/>
            <a:ext cx="2601499" cy="2805654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06A8C0C-2CCE-41A4-BF41-11A7B93ABC8C}"/>
              </a:ext>
            </a:extLst>
          </p:cNvPr>
          <p:cNvCxnSpPr>
            <a:cxnSpLocks/>
          </p:cNvCxnSpPr>
          <p:nvPr/>
        </p:nvCxnSpPr>
        <p:spPr>
          <a:xfrm rot="5400000">
            <a:off x="9528334" y="2703000"/>
            <a:ext cx="2601499" cy="867377"/>
          </a:xfrm>
          <a:prstGeom prst="bentConnector3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26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29C2-FA43-4577-BB86-791DE3CF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Amazon Dynamo?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9D242-F9C3-4FE8-A4D6-7A419785E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/>
              <a:t>Amazon Dynamo is a distributed Key, Value Store</a:t>
            </a:r>
          </a:p>
          <a:p>
            <a:r>
              <a:rPr lang="en-US" sz="2800"/>
              <a:t>Dynamo was outlined in a Whitepaper by Amazon presented at the SOSP Conference in 2007</a:t>
            </a:r>
          </a:p>
          <a:p>
            <a:r>
              <a:rPr lang="en-US" sz="2800"/>
              <a:t>Unlike conventional distributed data stores, Dynamo avoids the notion of a strict quorum – allowing for continued operation during network partitions</a:t>
            </a:r>
          </a:p>
          <a:p>
            <a:r>
              <a:rPr lang="en-US" sz="2800"/>
              <a:t>In order to provide this level of availability, Dynamo makes compromises in other areas of its operation by innovating the idea of Eventual Consistency</a:t>
            </a:r>
          </a:p>
        </p:txBody>
      </p:sp>
    </p:spTree>
    <p:extLst>
      <p:ext uri="{BB962C8B-B14F-4D97-AF65-F5344CB8AC3E}">
        <p14:creationId xmlns:p14="http://schemas.microsoft.com/office/powerpoint/2010/main" val="152253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9574-4F25-45A4-BDB9-BEB564FA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Eventual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A1B7-2CF3-4D74-A811-C1C171DAA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/>
              <a:t>Provides continued read and write operations even during network partitions</a:t>
            </a:r>
          </a:p>
          <a:p>
            <a:pPr lvl="1"/>
            <a:r>
              <a:rPr lang="en-US" sz="2400"/>
              <a:t>This provides for a more seamless client experience during critical parts of the process</a:t>
            </a:r>
          </a:p>
          <a:p>
            <a:r>
              <a:rPr lang="en-US" sz="2800"/>
              <a:t>Eventual Consistency means that nodes can temporarily have divergent versions of the same data</a:t>
            </a:r>
          </a:p>
          <a:p>
            <a:r>
              <a:rPr lang="en-US" sz="2800"/>
              <a:t>As a result, operations that inherently require a consistent view of the data must conduct conflict resolution </a:t>
            </a:r>
          </a:p>
          <a:p>
            <a:pPr lvl="1"/>
            <a:r>
              <a:rPr lang="en-US" sz="2400"/>
              <a:t>We sacrifice the performance of some operations for overall availability and the increased performance of other operations</a:t>
            </a:r>
          </a:p>
        </p:txBody>
      </p:sp>
    </p:spTree>
    <p:extLst>
      <p:ext uri="{BB962C8B-B14F-4D97-AF65-F5344CB8AC3E}">
        <p14:creationId xmlns:p14="http://schemas.microsoft.com/office/powerpoint/2010/main" val="228059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8A22-8ED9-4056-B3CB-7259F2FF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Conflict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41708-C834-40C8-9C7F-65AB78CBA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/>
              <a:t>We’ve established that one operation will be more performant at the expense of another, but which operations should those be?</a:t>
            </a:r>
          </a:p>
          <a:p>
            <a:r>
              <a:rPr lang="en-US" sz="2600"/>
              <a:t>Many data stores prefer to perform conflict resolution on writes to keep read complexity simple, the assumption being that those data stores are more Read-Heavy or Read Latency Sensitive</a:t>
            </a:r>
          </a:p>
          <a:p>
            <a:r>
              <a:rPr lang="en-US" sz="2600"/>
              <a:t>Dynamo was designed to handle certain use cases in which write operations are given priority</a:t>
            </a:r>
          </a:p>
          <a:p>
            <a:pPr lvl="1"/>
            <a:r>
              <a:rPr lang="en-US" sz="2200"/>
              <a:t>Specifically, a digital shopping cart – in which the ability to add to the shopping cart is more latency-sensitive vis a vis the user experience</a:t>
            </a:r>
          </a:p>
          <a:p>
            <a:pPr lvl="1"/>
            <a:r>
              <a:rPr lang="en-US" sz="2200"/>
              <a:t>Only when an order is placed must all nodes have a consistent view of the data</a:t>
            </a:r>
          </a:p>
          <a:p>
            <a:r>
              <a:rPr lang="en-US" sz="2600"/>
              <a:t>Therefore, Dynamo reconciles on </a:t>
            </a:r>
            <a:r>
              <a:rPr lang="en-US" sz="2600" i="1"/>
              <a:t>reads</a:t>
            </a:r>
            <a:r>
              <a:rPr lang="en-US" sz="2600"/>
              <a:t> and allows for more performant </a:t>
            </a:r>
            <a:r>
              <a:rPr lang="en-US" sz="2600" i="1"/>
              <a:t>write</a:t>
            </a:r>
            <a:r>
              <a:rPr lang="en-US" sz="2600"/>
              <a:t> operations in which partitions may occur</a:t>
            </a: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5970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F03D-8580-4BA1-AE3B-80D19CE2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of a Dynamo Cluster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868BA2-784D-49CB-9133-555914D1FC64}"/>
              </a:ext>
            </a:extLst>
          </p:cNvPr>
          <p:cNvSpPr/>
          <p:nvPr/>
        </p:nvSpPr>
        <p:spPr>
          <a:xfrm>
            <a:off x="1573916" y="3429000"/>
            <a:ext cx="1697620" cy="11999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6D47B8-05B8-46B7-9194-506C70252663}"/>
              </a:ext>
            </a:extLst>
          </p:cNvPr>
          <p:cNvGrpSpPr/>
          <p:nvPr/>
        </p:nvGrpSpPr>
        <p:grpSpPr>
          <a:xfrm>
            <a:off x="6570322" y="1359520"/>
            <a:ext cx="5502074" cy="5344699"/>
            <a:chOff x="2772136" y="1256064"/>
            <a:chExt cx="5502074" cy="534469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25B1333-8180-4682-B14B-C987DEF49C87}"/>
                </a:ext>
              </a:extLst>
            </p:cNvPr>
            <p:cNvSpPr/>
            <p:nvPr/>
          </p:nvSpPr>
          <p:spPr>
            <a:xfrm>
              <a:off x="3229336" y="1743918"/>
              <a:ext cx="4572000" cy="45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3F43B0-C79F-4989-B17D-E71CDE1528D5}"/>
                </a:ext>
              </a:extLst>
            </p:cNvPr>
            <p:cNvSpPr/>
            <p:nvPr/>
          </p:nvSpPr>
          <p:spPr>
            <a:xfrm>
              <a:off x="7359810" y="4163419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B69177-D0C4-4BBD-9A6A-F6E2C23C18FB}"/>
                </a:ext>
              </a:extLst>
            </p:cNvPr>
            <p:cNvSpPr/>
            <p:nvPr/>
          </p:nvSpPr>
          <p:spPr>
            <a:xfrm>
              <a:off x="4096956" y="5686363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269248-0F54-42AB-9F76-E1009E698D99}"/>
                </a:ext>
              </a:extLst>
            </p:cNvPr>
            <p:cNvSpPr/>
            <p:nvPr/>
          </p:nvSpPr>
          <p:spPr>
            <a:xfrm>
              <a:off x="2772136" y="4163419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FEEF318-3485-4358-8BE6-3B54CDFBF747}"/>
                </a:ext>
              </a:extLst>
            </p:cNvPr>
            <p:cNvSpPr/>
            <p:nvPr/>
          </p:nvSpPr>
          <p:spPr>
            <a:xfrm>
              <a:off x="6035233" y="5686363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10E645-5779-4AED-9305-DA4396EBF205}"/>
                </a:ext>
              </a:extLst>
            </p:cNvPr>
            <p:cNvSpPr/>
            <p:nvPr/>
          </p:nvSpPr>
          <p:spPr>
            <a:xfrm>
              <a:off x="3182556" y="2170464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C6F7B81-C15A-42F2-80DA-BE385C911B35}"/>
                </a:ext>
              </a:extLst>
            </p:cNvPr>
            <p:cNvSpPr/>
            <p:nvPr/>
          </p:nvSpPr>
          <p:spPr>
            <a:xfrm>
              <a:off x="5058136" y="1256064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3A697F3-E6C1-4232-9C1C-C61C2B513A28}"/>
                </a:ext>
              </a:extLst>
            </p:cNvPr>
            <p:cNvSpPr/>
            <p:nvPr/>
          </p:nvSpPr>
          <p:spPr>
            <a:xfrm>
              <a:off x="6902610" y="2170464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B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6E4740-2976-4137-BD5D-E06D113624C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71536" y="4028955"/>
            <a:ext cx="61201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9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9741-3AF5-4041-9370-57D547C4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of a Dynamo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DAD32-CFF5-4D9C-A187-67DE782E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88" y="1465676"/>
            <a:ext cx="6031013" cy="4351338"/>
          </a:xfrm>
        </p:spPr>
        <p:txBody>
          <a:bodyPr>
            <a:normAutofit fontScale="92500"/>
          </a:bodyPr>
          <a:lstStyle/>
          <a:p>
            <a:r>
              <a:rPr lang="en-US" sz="2800"/>
              <a:t>The hash space for a given cluster is divided into address spaces</a:t>
            </a:r>
          </a:p>
          <a:p>
            <a:r>
              <a:rPr lang="en-US" sz="2800"/>
              <a:t>Each node in the cluster is assigned to replicate the data in an address space</a:t>
            </a:r>
          </a:p>
          <a:p>
            <a:r>
              <a:rPr lang="en-US" sz="2800"/>
              <a:t>Every node can accept a client request</a:t>
            </a:r>
          </a:p>
          <a:p>
            <a:pPr lvl="1"/>
            <a:r>
              <a:rPr lang="en-US" sz="2400"/>
              <a:t>If the Key hashes to its address space, the node handles the request</a:t>
            </a:r>
          </a:p>
          <a:p>
            <a:pPr lvl="1"/>
            <a:r>
              <a:rPr lang="en-US" sz="2400"/>
              <a:t>Otherwise, the request is passed to the first node (clockwise) which supports said address space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5BD337-31B7-4E0D-B2CA-BAA335A1E1F5}"/>
              </a:ext>
            </a:extLst>
          </p:cNvPr>
          <p:cNvGrpSpPr/>
          <p:nvPr/>
        </p:nvGrpSpPr>
        <p:grpSpPr>
          <a:xfrm>
            <a:off x="6570322" y="1359520"/>
            <a:ext cx="5502074" cy="5344699"/>
            <a:chOff x="2772136" y="1256064"/>
            <a:chExt cx="5502074" cy="53446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CD2E51B-1B4C-4DBB-8E0F-66686609887F}"/>
                </a:ext>
              </a:extLst>
            </p:cNvPr>
            <p:cNvSpPr/>
            <p:nvPr/>
          </p:nvSpPr>
          <p:spPr>
            <a:xfrm>
              <a:off x="3229336" y="1743918"/>
              <a:ext cx="4572000" cy="45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928AE5C-0275-486E-84D6-587DB94898F4}"/>
                </a:ext>
              </a:extLst>
            </p:cNvPr>
            <p:cNvSpPr/>
            <p:nvPr/>
          </p:nvSpPr>
          <p:spPr>
            <a:xfrm>
              <a:off x="7359810" y="4163419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AF4426-4487-4003-A6D6-B768DE105883}"/>
                </a:ext>
              </a:extLst>
            </p:cNvPr>
            <p:cNvSpPr/>
            <p:nvPr/>
          </p:nvSpPr>
          <p:spPr>
            <a:xfrm>
              <a:off x="4096956" y="5686363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4EBCA96-077E-4967-80E3-34E620BF554C}"/>
                </a:ext>
              </a:extLst>
            </p:cNvPr>
            <p:cNvSpPr/>
            <p:nvPr/>
          </p:nvSpPr>
          <p:spPr>
            <a:xfrm>
              <a:off x="2772136" y="4163419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70ADF40-71D0-4C03-BFB3-A08722196522}"/>
                </a:ext>
              </a:extLst>
            </p:cNvPr>
            <p:cNvSpPr/>
            <p:nvPr/>
          </p:nvSpPr>
          <p:spPr>
            <a:xfrm>
              <a:off x="6035233" y="5686363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48F21DB-562A-4EBB-95D4-307DAF081F77}"/>
                </a:ext>
              </a:extLst>
            </p:cNvPr>
            <p:cNvSpPr/>
            <p:nvPr/>
          </p:nvSpPr>
          <p:spPr>
            <a:xfrm>
              <a:off x="3182556" y="2170464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5960225-6AA5-47F8-A047-8E806F5F8779}"/>
                </a:ext>
              </a:extLst>
            </p:cNvPr>
            <p:cNvSpPr/>
            <p:nvPr/>
          </p:nvSpPr>
          <p:spPr>
            <a:xfrm>
              <a:off x="5058136" y="1256064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582CFF-021A-4A9F-9C0E-1CF855D59C2A}"/>
                </a:ext>
              </a:extLst>
            </p:cNvPr>
            <p:cNvSpPr/>
            <p:nvPr/>
          </p:nvSpPr>
          <p:spPr>
            <a:xfrm>
              <a:off x="6902610" y="2170464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908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9741-3AF5-4041-9370-57D547C4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Dynamo’s Notion of Quorum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DAD32-CFF5-4D9C-A187-67DE782EA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/>
              <a:t>N is the number of nodes on which a given address space should be replicated</a:t>
            </a:r>
          </a:p>
          <a:p>
            <a:pPr lvl="1"/>
            <a:r>
              <a:rPr lang="en-US" sz="2400"/>
              <a:t>In our example N = 4</a:t>
            </a:r>
          </a:p>
          <a:p>
            <a:r>
              <a:rPr lang="en-US" sz="2800"/>
              <a:t>W is the number of nodes which need to confirm a given Write</a:t>
            </a:r>
          </a:p>
          <a:p>
            <a:pPr lvl="1"/>
            <a:r>
              <a:rPr lang="en-US" sz="2400"/>
              <a:t>In our example W = 2</a:t>
            </a:r>
          </a:p>
          <a:p>
            <a:r>
              <a:rPr lang="en-US" sz="2800"/>
              <a:t>R is the number of nodes which need to confirm a given Read</a:t>
            </a:r>
          </a:p>
          <a:p>
            <a:pPr lvl="1"/>
            <a:r>
              <a:rPr lang="en-US" sz="2400"/>
              <a:t>In our example R = 3</a:t>
            </a:r>
          </a:p>
          <a:p>
            <a:r>
              <a:rPr lang="en-US" sz="2800"/>
              <a:t>By configuring Dynamo such that W + R &gt; N, we ensure that a given read will contain at least 1 node from every write</a:t>
            </a:r>
          </a:p>
        </p:txBody>
      </p:sp>
    </p:spTree>
    <p:extLst>
      <p:ext uri="{BB962C8B-B14F-4D97-AF65-F5344CB8AC3E}">
        <p14:creationId xmlns:p14="http://schemas.microsoft.com/office/powerpoint/2010/main" val="315041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4E29-E0A7-4AF0-A87E-EF994EDAD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Case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1E92E-218F-45D4-80AD-A213E403E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No Partition</a:t>
            </a:r>
          </a:p>
          <a:p>
            <a:r>
              <a:rPr lang="en-US" sz="1800">
                <a:solidFill>
                  <a:schemeClr val="tx2"/>
                </a:solidFill>
              </a:rPr>
              <a:t>A single coordinator handles all requests for a given object</a:t>
            </a:r>
          </a:p>
        </p:txBody>
      </p:sp>
    </p:spTree>
    <p:extLst>
      <p:ext uri="{BB962C8B-B14F-4D97-AF65-F5344CB8AC3E}">
        <p14:creationId xmlns:p14="http://schemas.microsoft.com/office/powerpoint/2010/main" val="75152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68988CC-DE17-4D06-843B-7B9F1AA84239}"/>
              </a:ext>
            </a:extLst>
          </p:cNvPr>
          <p:cNvGrpSpPr/>
          <p:nvPr/>
        </p:nvGrpSpPr>
        <p:grpSpPr>
          <a:xfrm>
            <a:off x="6632776" y="47625"/>
            <a:ext cx="5502074" cy="5344699"/>
            <a:chOff x="6096000" y="299450"/>
            <a:chExt cx="5502074" cy="534469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DE79716-90B3-45E4-87DC-993B1A2DB483}"/>
                </a:ext>
              </a:extLst>
            </p:cNvPr>
            <p:cNvGrpSpPr/>
            <p:nvPr/>
          </p:nvGrpSpPr>
          <p:grpSpPr>
            <a:xfrm>
              <a:off x="6096000" y="299450"/>
              <a:ext cx="5502074" cy="5344699"/>
              <a:chOff x="2772136" y="1256064"/>
              <a:chExt cx="5502074" cy="5344699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27C47DE-90AB-463C-96B5-8EE933A63B0A}"/>
                  </a:ext>
                </a:extLst>
              </p:cNvPr>
              <p:cNvSpPr/>
              <p:nvPr/>
            </p:nvSpPr>
            <p:spPr>
              <a:xfrm>
                <a:off x="3229336" y="1743918"/>
                <a:ext cx="4572000" cy="45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5CDA4C9-AE83-4ACE-A10A-4727824A2975}"/>
                  </a:ext>
                </a:extLst>
              </p:cNvPr>
              <p:cNvSpPr/>
              <p:nvPr/>
            </p:nvSpPr>
            <p:spPr>
              <a:xfrm>
                <a:off x="7359810" y="4163419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043821A-080E-469C-B3AB-593BE28F4EC3}"/>
                  </a:ext>
                </a:extLst>
              </p:cNvPr>
              <p:cNvSpPr/>
              <p:nvPr/>
            </p:nvSpPr>
            <p:spPr>
              <a:xfrm>
                <a:off x="4096956" y="5686363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E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6962979-3B00-4D30-9070-D01E1721D86D}"/>
                  </a:ext>
                </a:extLst>
              </p:cNvPr>
              <p:cNvSpPr/>
              <p:nvPr/>
            </p:nvSpPr>
            <p:spPr>
              <a:xfrm>
                <a:off x="2772136" y="4163419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F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A10C19-CF15-46CE-A9F5-7B9218F71D69}"/>
                  </a:ext>
                </a:extLst>
              </p:cNvPr>
              <p:cNvSpPr/>
              <p:nvPr/>
            </p:nvSpPr>
            <p:spPr>
              <a:xfrm>
                <a:off x="6035233" y="5686363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4EA84D4-88D6-4451-8DFD-E540915DE023}"/>
                  </a:ext>
                </a:extLst>
              </p:cNvPr>
              <p:cNvSpPr/>
              <p:nvPr/>
            </p:nvSpPr>
            <p:spPr>
              <a:xfrm>
                <a:off x="3182556" y="217046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D5B5726-BA86-47D3-9987-8DB74CD7AED0}"/>
                  </a:ext>
                </a:extLst>
              </p:cNvPr>
              <p:cNvSpPr/>
              <p:nvPr/>
            </p:nvSpPr>
            <p:spPr>
              <a:xfrm>
                <a:off x="5058136" y="125606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378F5B2-2767-41CE-BB34-5E8ECD6D02EF}"/>
                  </a:ext>
                </a:extLst>
              </p:cNvPr>
              <p:cNvSpPr/>
              <p:nvPr/>
            </p:nvSpPr>
            <p:spPr>
              <a:xfrm>
                <a:off x="6902610" y="217046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B</a:t>
                </a:r>
              </a:p>
            </p:txBody>
          </p:sp>
        </p:grp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4E274C22-0E2A-42A8-900E-5D77443E4ECE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rot="16200000" flipH="1">
              <a:off x="10372997" y="2438927"/>
              <a:ext cx="1078555" cy="457200"/>
            </a:xfrm>
            <a:prstGeom prst="bentConnector3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3026648F-4255-47C4-B624-3907E7E4BB60}"/>
                </a:ext>
              </a:extLst>
            </p:cNvPr>
            <p:cNvCxnSpPr>
              <a:cxnSpLocks/>
              <a:stCxn id="11" idx="4"/>
              <a:endCxn id="6" idx="0"/>
            </p:cNvCxnSpPr>
            <p:nvPr/>
          </p:nvCxnSpPr>
          <p:spPr>
            <a:xfrm rot="5400000">
              <a:off x="7980098" y="2026172"/>
              <a:ext cx="2601499" cy="2805654"/>
            </a:xfrm>
            <a:prstGeom prst="bentConnector3">
              <a:avLst>
                <a:gd name="adj1" fmla="val 50000"/>
              </a:avLst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A9ECD3AD-8556-4658-B0DF-21A8B9D08A9E}"/>
                </a:ext>
              </a:extLst>
            </p:cNvPr>
            <p:cNvCxnSpPr>
              <a:cxnSpLocks/>
              <a:stCxn id="11" idx="4"/>
              <a:endCxn id="8" idx="0"/>
            </p:cNvCxnSpPr>
            <p:nvPr/>
          </p:nvCxnSpPr>
          <p:spPr>
            <a:xfrm rot="5400000">
              <a:off x="8949237" y="2995311"/>
              <a:ext cx="2601499" cy="867377"/>
            </a:xfrm>
            <a:prstGeom prst="bentConnector3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5" name="Table 33">
            <a:extLst>
              <a:ext uri="{FF2B5EF4-FFF2-40B4-BE49-F238E27FC236}">
                <a16:creationId xmlns:a16="http://schemas.microsoft.com/office/drawing/2014/main" id="{8601425D-F333-4C61-A142-1031AF4F9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563394"/>
              </p:ext>
            </p:extLst>
          </p:nvPr>
        </p:nvGraphicFramePr>
        <p:xfrm>
          <a:off x="57150" y="5486400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477774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183534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90760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857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705334"/>
                  </a:ext>
                </a:extLst>
              </a:tr>
              <a:tr h="334549">
                <a:tc>
                  <a:txBody>
                    <a:bodyPr/>
                    <a:lstStyle/>
                    <a:p>
                      <a:r>
                        <a:rPr lang="en-US"/>
                        <a:t>X (B,1)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 (B,1)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93011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BAE285-8978-4CF1-AD4E-9E11DEC5AA5F}"/>
              </a:ext>
            </a:extLst>
          </p:cNvPr>
          <p:cNvSpPr txBox="1"/>
          <p:nvPr/>
        </p:nvSpPr>
        <p:spPr>
          <a:xfrm>
            <a:off x="231856" y="1237340"/>
            <a:ext cx="60708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B accepts 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X is a K,V pair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 is a key representing a customer and V is a shopping cart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B generates a vector clock for X and adds it to its own store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sends X and the vector clock to C, D and E for replication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C, D and E all send write confirmations to 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succeeds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112D02-15E2-4AEC-A60D-690BAB119B5C}"/>
              </a:ext>
            </a:extLst>
          </p:cNvPr>
          <p:cNvSpPr txBox="1"/>
          <p:nvPr/>
        </p:nvSpPr>
        <p:spPr>
          <a:xfrm>
            <a:off x="57150" y="47625"/>
            <a:ext cx="767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Case 1: Populate Cart, No Partition</a:t>
            </a:r>
          </a:p>
        </p:txBody>
      </p:sp>
    </p:spTree>
    <p:extLst>
      <p:ext uri="{BB962C8B-B14F-4D97-AF65-F5344CB8AC3E}">
        <p14:creationId xmlns:p14="http://schemas.microsoft.com/office/powerpoint/2010/main" val="3667141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88F77631A8349A662F4390A6C2121" ma:contentTypeVersion="12" ma:contentTypeDescription="Create a new document." ma:contentTypeScope="" ma:versionID="d19d5377e90e7f7ac5c261330683e27c">
  <xsd:schema xmlns:xsd="http://www.w3.org/2001/XMLSchema" xmlns:xs="http://www.w3.org/2001/XMLSchema" xmlns:p="http://schemas.microsoft.com/office/2006/metadata/properties" xmlns:ns3="1f8a8f49-7c31-43f0-80bc-8459634185b1" xmlns:ns4="93b7e2b3-a172-4345-bc06-70d0bb0a615b" targetNamespace="http://schemas.microsoft.com/office/2006/metadata/properties" ma:root="true" ma:fieldsID="06366f686c0be263dc570d70c632f6d8" ns3:_="" ns4:_="">
    <xsd:import namespace="1f8a8f49-7c31-43f0-80bc-8459634185b1"/>
    <xsd:import namespace="93b7e2b3-a172-4345-bc06-70d0bb0a615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8a8f49-7c31-43f0-80bc-8459634185b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b7e2b3-a172-4345-bc06-70d0bb0a61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A17D3E-A4B6-493B-AE6C-56782C37E07D}">
  <ds:schemaRefs>
    <ds:schemaRef ds:uri="1f8a8f49-7c31-43f0-80bc-8459634185b1"/>
    <ds:schemaRef ds:uri="93b7e2b3-a172-4345-bc06-70d0bb0a615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A95F0C2-7024-452D-BC2B-E980B52913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7B94B2-13B3-48DD-AB25-E9ADFB426EF3}">
  <ds:schemaRefs>
    <ds:schemaRef ds:uri="1f8a8f49-7c31-43f0-80bc-8459634185b1"/>
    <ds:schemaRef ds:uri="93b7e2b3-a172-4345-bc06-70d0bb0a615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Slate</vt:lpstr>
      <vt:lpstr>Amazon Dynamo Presentation</vt:lpstr>
      <vt:lpstr>What is Amazon Dynamo?</vt:lpstr>
      <vt:lpstr>Eventual Consistency</vt:lpstr>
      <vt:lpstr>Conflict Resolution</vt:lpstr>
      <vt:lpstr>Architecture of a Dynamo Cluster</vt:lpstr>
      <vt:lpstr>Architecture of a Dynamo Cluster</vt:lpstr>
      <vt:lpstr>Dynamo’s Notion of Quorum</vt:lpstr>
      <vt:lpstr>Case 1</vt:lpstr>
      <vt:lpstr>PowerPoint Presentation</vt:lpstr>
      <vt:lpstr>PowerPoint Presentation</vt:lpstr>
      <vt:lpstr>Case 2</vt:lpstr>
      <vt:lpstr>PowerPoint Presentation</vt:lpstr>
      <vt:lpstr>PowerPoint Presentation</vt:lpstr>
      <vt:lpstr>PowerPoint Presentation</vt:lpstr>
      <vt:lpstr>Case 3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 Vadnai [student]</dc:creator>
  <cp:revision>1</cp:revision>
  <dcterms:created xsi:type="dcterms:W3CDTF">2021-11-23T20:32:43Z</dcterms:created>
  <dcterms:modified xsi:type="dcterms:W3CDTF">2021-12-27T20:33:59Z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0x01010082688F77631A8349A662F4390A6C2121</vt:lpwstr>
  </property>
</Properties>
</file>