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4.emf" ContentType="image/x-emf"/>
  <Override PartName="/ppt/media/image3.emf" ContentType="image/x-emf"/>
  <Override PartName="/ppt/media/image1.emf" ContentType="image/x-emf"/>
  <Override PartName="/ppt/media/image2.emf" ContentType="image/x-emf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FABE8E5-FCA7-4ABC-9CF8-11CEA4EF3A6D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pPr algn="ctr">
              <a:spcAft>
                <a:spcPts val="141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3D6952F-B143-4174-A2FC-2FE5305048D8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9385719-1CB1-477E-AC96-F406C1854E0C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9A95E84-D70D-4B5F-B07E-0400C0F5FFFA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745440" y="2548440"/>
            <a:ext cx="2561760" cy="24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Lorem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Ipsum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848320" y="1382040"/>
            <a:ext cx="4370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847960" y="2729520"/>
            <a:ext cx="4407840" cy="339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765080" y="30132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765080" y="1769040"/>
            <a:ext cx="6592680" cy="487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2019-07-23T15:22:59Z</dcterms:created>
  <dc:creator/>
  <dc:description/>
  <dc:language>en-US</dc:language>
  <cp:lastModifiedBy/>
  <dcterms:modified xsi:type="dcterms:W3CDTF">2019-07-23T15:23:46Z</dcterms:modified>
  <cp:revision>2</cp:revision>
  <dc:subject/>
  <dc:title>Focus</dc:title>
</cp:coreProperties>
</file>