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0E8C-197F-4FE7-B001-402FA920D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E3C10-D879-4130-82B4-0E82D5C32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51707-53BB-46FE-A59F-94CFBF07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C7052-CACA-4991-AE3F-5F3C2192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9F934-8EA2-4F3A-89A2-2494F1D6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01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1E47-7AFF-47FB-A706-1BA732DF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C67D4-E455-487C-BF2B-AD083CE1C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A2F31-92EC-4706-B73B-A4BB8AE4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3F37D-BC99-4A9E-A577-8811F335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A68BA-8D0E-4817-9B04-20B91673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67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5F9917-7150-44D3-800C-DA4059F2E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88AD7-EF11-403F-8AB0-B46E592B2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66D8B-9A2B-43F4-B742-E1A62036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8B082-0D72-46C8-8210-E3173193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91D56-5C9C-47E4-8F0E-0BCD7AB8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65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0EBB-F629-43A8-86DC-808FBF1C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F40C-7D8E-4122-B661-F440CFCE4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2FE43-4414-4003-9D74-F9EC5343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5E3AF-F668-4BB5-96A3-E402436F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4892-12EF-4908-99C9-4672E938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74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3DB28-1686-4B7C-A36D-EB1CD616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5C1C0-4622-4DA2-9AC7-6354E7915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EADF3-2C47-4589-A280-3D62560A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776E9-8108-4197-A018-AD54D8AE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0A2C7-BEAB-4B2E-A3C9-91C96293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24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C6392-5DAE-4142-8E8F-1E5DAD41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F9162-C17C-4B29-8D82-2472747C8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D1474-C05C-4F51-B49E-59A4A315A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E403D-DAB2-488A-AD5D-D74BFB63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6018F-4CB1-40E7-8018-35027E71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AB9E7-8E78-4FC9-B212-F41D65A4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24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903A-E827-41D3-A1A2-1A64C583D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2BEF9-AC9F-4B09-BCF0-49D664A39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491A1-5DB7-4B79-87F5-B8A7DA52B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40DD7-1151-4593-9F7B-1D5CBD907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4AA80-C658-422C-B08B-9BF2EC9A8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7B002-3D5F-4227-B619-EDC3E26F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A79A3-8B33-44C5-AE83-DCA75B3D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B9E29-C422-4B82-B616-C84EE394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8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CC6A-2973-45AD-8F2F-78BADEE7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6BFF5-5034-4DF9-97EF-07027C06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27EAA-16AF-41DF-99C2-93D575F1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19408-EC4E-4EAD-964F-2E5BAED3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90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6A74D-BA30-4D02-A40D-BB605374B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37EA6-29A2-41E7-83C8-6A2E3185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BEB35-98F3-43A1-8668-B27EED36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24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EB27-0F89-41D9-93A8-A115B117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A9AF-BB89-4740-B1BD-25A7CFFC7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D3BF1-55FA-4970-8BC1-F2AD4A024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B6488-CB8F-4AFD-A248-E7A0AC8C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EB766-E7E0-44AB-B402-6E184809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38BFB-0F33-4D92-984D-B254F6DC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56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7D39-93BC-4FE2-B4C0-B0339A02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D878CA-5FEA-4475-8EB9-F858EBB79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2D133-DDEF-4014-B804-09481E908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4A10F-D773-4771-B609-5FEDE215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65453-E28C-4A0A-8F05-E6278A43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93151-EC62-418C-97D7-D7F01701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67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3323B-A9DA-4364-8257-DCE1217F5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9A211-DB7D-4CBB-A63E-CEB0148EA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4D196-EB56-466E-8E67-96B4AD58C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DCEFB-3775-4B76-8F6B-D6090488D2A0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39A70-A929-41B3-B947-90438801E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3116F-AFF4-4AB1-AC59-35C37F1E5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87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5A3235-2EDA-4A66-B42A-1ED72D093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233362"/>
            <a:ext cx="928687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0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7BF26C-1040-4066-99E1-DCFF58A71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381000"/>
            <a:ext cx="1096327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15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54D19B-424D-4AF5-9F34-8C7499295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404812"/>
            <a:ext cx="104013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3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A377D9-7C95-4EE8-8341-A6381A73B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228600"/>
            <a:ext cx="877252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24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32FCF-BC10-4A08-BCC5-E331C0D45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47625"/>
            <a:ext cx="1032510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44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80BAC5-0DA0-4DFF-9B18-0D2BD396E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42875"/>
            <a:ext cx="1134427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AD159F-2EBF-47C5-9C40-A10E56AE7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338137"/>
            <a:ext cx="105441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0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77FD8B-BEDA-46A5-A2BB-9191A6E37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390525"/>
            <a:ext cx="87630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15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004567-1ADE-4BD0-98B4-33607BA3C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500062"/>
            <a:ext cx="105346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96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3082DC-6C2F-4151-A926-65E3CCD2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538162"/>
            <a:ext cx="104679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86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3ECCDD-3118-4866-9F2B-9B2777246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00012"/>
            <a:ext cx="11068050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1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8FE006-B847-456B-9783-F66E364F4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95262"/>
            <a:ext cx="964882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20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78D6AC-BF7B-4690-A457-4C627F73D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66687"/>
            <a:ext cx="1087755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68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48A91E-B1A8-4EFA-BD12-05234AEB9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471487"/>
            <a:ext cx="1125855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76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419CEF-E905-4F0B-B4FD-3A927AFBD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4787"/>
            <a:ext cx="10972800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57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D3E27C-8997-4BED-B553-6AC8ACC95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23825"/>
            <a:ext cx="11039475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10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7BD8B8-2287-44BC-A2C6-6E259709E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90512"/>
            <a:ext cx="1122045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2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BF9BF5-AE9E-4826-B7A3-1AA4B8A2D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133350"/>
            <a:ext cx="991552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3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6D7A0C-8BA5-4CF8-86C6-9817F535D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376237"/>
            <a:ext cx="1047750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6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5DD255-9C3F-4E01-917C-C86A4B5E9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71450"/>
            <a:ext cx="927735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8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C36540-8DB0-485C-959D-A86D9FEC5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3337"/>
            <a:ext cx="1093470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D13EED-66AB-4A6B-9B42-81F0CFCF7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342900"/>
            <a:ext cx="98012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4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50B6CA-3A76-4111-8B2A-F7EF1C691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361950"/>
            <a:ext cx="901065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8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8CFA63-2B00-47D9-9988-AB5CBE6D5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90512"/>
            <a:ext cx="92202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6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Prabhakar, Pavan (Extranet)</dc:creator>
  <cp:lastModifiedBy>Prabhakar, Pavan (Extranet)</cp:lastModifiedBy>
  <cp:revision>13</cp:revision>
  <dcterms:created xsi:type="dcterms:W3CDTF">2022-07-20T05:00:51Z</dcterms:created>
  <dcterms:modified xsi:type="dcterms:W3CDTF">2022-08-06T06:30:17Z</dcterms:modified>
</cp:coreProperties>
</file>