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817B-2414-4D60-9174-289729FD5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46A2D-055B-424D-9646-05313D8EE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BE302-AA9E-4C3B-8C12-645AC6D10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D3AA-03D6-41DD-8C58-207A434E2C7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CF7D1-BD1B-4A32-8845-3830886F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26B66-FF32-4C9E-8C54-848E5BCE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E3F9-41AD-4DE6-935D-B53D447A1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84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05947-5BAA-48F5-A4BE-2A6612EEE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394B7-BF37-4545-B760-6D78B77B2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45D5E-B9E5-4CC5-AA0D-A0D87356C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D3AA-03D6-41DD-8C58-207A434E2C7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90DA5-BD61-4C2D-911A-779EAC36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F1148-362E-4B7A-8B77-F7C9B431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E3F9-41AD-4DE6-935D-B53D447A1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52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614B46-D84D-47C1-80F1-AA42F653DE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8634B-A2A6-4D10-9548-6BAFA077D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C218C-7BDA-48BB-9817-618B31130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D3AA-03D6-41DD-8C58-207A434E2C7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40AAE-1915-4799-B8C4-FE219BCA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9244-2677-44B6-9C43-F59C9188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E3F9-41AD-4DE6-935D-B53D447A1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76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148CF-B5A3-4CDB-8478-9DEEE8B50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798CB-D6B9-4B9D-BC60-EF9F5C75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AD99D-FCE8-4036-B96A-D6ADFDCC1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D3AA-03D6-41DD-8C58-207A434E2C7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FBBAD-54CE-4072-B12F-3B22E88C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5F405-024E-4EF9-A44D-35603C4D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E3F9-41AD-4DE6-935D-B53D447A1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44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8544-620F-49AC-9664-723CC0CA4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D71FE-5E31-4AE0-AD5F-939791FD5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CEEF-431E-4658-A868-570B39587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D3AA-03D6-41DD-8C58-207A434E2C7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16805-771C-4110-A744-1C585401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95BC8-8368-4E5B-9156-C75FDA32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E3F9-41AD-4DE6-935D-B53D447A1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82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8CC5-2D2D-473C-AF46-1151637C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FD2AD-BF6C-437D-A1A7-350B5DC9E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FA499-3754-40A4-9D99-A1239D4C8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E8CBA-4E28-48B6-8403-427E4502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D3AA-03D6-41DD-8C58-207A434E2C7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6CFD6-583B-482B-BDCC-B3D33ECF8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55CD3-54B9-4CFF-B984-BF1AC6EA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E3F9-41AD-4DE6-935D-B53D447A1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08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6A24F-2758-4D54-B381-393D21A90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5BD2E-5AE8-4633-95C8-C2C9FCBF7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9899A-9116-4CE6-8EDC-81A226353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698698-0B4A-4E0B-9D48-DDDD6CFD2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20BA96-6374-4BE5-9BCD-7F1ACFA78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89FAB8-EE4B-4008-AB76-BE7C105E7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D3AA-03D6-41DD-8C58-207A434E2C7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F33A15-9888-40A1-9E7E-83B00F24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EBD68B-9E43-416F-A7DB-63B6EA2E7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E3F9-41AD-4DE6-935D-B53D447A1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53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7C8F-32B6-4439-A088-5491D44C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958EB3-4CCD-4B75-B009-EFC7AC141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D3AA-03D6-41DD-8C58-207A434E2C7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A5F29-94F5-4767-BAAF-1244F6A6E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6ED86-8DBB-414A-9E73-DFD965692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E3F9-41AD-4DE6-935D-B53D447A1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75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234C6C-4FD2-4C1D-B7CD-E12F93BE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D3AA-03D6-41DD-8C58-207A434E2C7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CBBA25-3365-4C14-B0D2-25E36BC5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B846D-8353-466A-97D3-1AF61805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E3F9-41AD-4DE6-935D-B53D447A1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59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DB13-C579-42A1-ABF7-892770C72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5A7B9-0DB8-49E7-8A91-713702528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D692E-F93F-4CE7-B010-3CBACFB2E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BB410-4727-40FC-9512-C70309566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D3AA-03D6-41DD-8C58-207A434E2C7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8CD29-34D4-4B2E-97B7-8C125D0B0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9E32C-FFC2-4E8E-BBA5-91D37C79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E3F9-41AD-4DE6-935D-B53D447A1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67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0C24-2AAF-42FA-B307-EE06131E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6D0CF-A55E-44BE-A0CC-C07E959C8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083D6-9197-46B1-B3DC-2CB51018F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0806A-61A5-4DD4-ADAC-EA9080C3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D3AA-03D6-41DD-8C58-207A434E2C7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DBAC3-5162-481C-AE9A-DA10A63B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A91F2-C536-483C-8E52-2A8DF451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E3F9-41AD-4DE6-935D-B53D447A1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59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F61B6-8BBD-4BA1-9C3B-312770422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603FC-A2A0-4969-BD17-6164054B1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F9948-7AE3-42D3-9D51-07BF5D9E0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CD3AA-03D6-41DD-8C58-207A434E2C7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A70AE-A13C-4038-ABB7-C49A4EB48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A0FF4-82AB-4DF2-9B33-AEFB34D1C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2E3F9-41AD-4DE6-935D-B53D447A1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54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80346F-6450-4A58-8A19-07CA6953B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57150"/>
            <a:ext cx="10391775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0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0AE666-83F0-43F3-8970-5F3544006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323850"/>
            <a:ext cx="1204912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49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04EA80-1EFB-481B-AD8E-07EDDF401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57150"/>
            <a:ext cx="10810875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36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35BD9B-97BA-494D-B865-7396CD959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47625"/>
            <a:ext cx="11791950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66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67DD5D-94E5-4763-B79C-2B2826EBF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309562"/>
            <a:ext cx="1204912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79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F6CB29C-651A-4C00-A309-A9EA51458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654"/>
            <a:ext cx="12192000" cy="672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56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DF872C-40C4-4702-9517-13A85899D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76" y="0"/>
            <a:ext cx="113318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36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AB193E-5439-4AD0-BCB8-AFDF59B59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33337"/>
            <a:ext cx="11372850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99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1425D7-4313-40E6-8F05-786493961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200025"/>
            <a:ext cx="1153477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82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Prabhakar, Pavan (Extranet)</dc:creator>
  <cp:lastModifiedBy>Prabhakar, Pavan (Extranet)</cp:lastModifiedBy>
  <cp:revision>2</cp:revision>
  <dcterms:created xsi:type="dcterms:W3CDTF">2022-07-20T04:45:44Z</dcterms:created>
  <dcterms:modified xsi:type="dcterms:W3CDTF">2022-07-20T04:58:32Z</dcterms:modified>
</cp:coreProperties>
</file>