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6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57DCEFB-3775-4B76-8F6B-D6090488D2A0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A4E110C-F710-4F51-9101-2B464773FAD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204913"/>
            <a:ext cx="77914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50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095375"/>
            <a:ext cx="76390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2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233488"/>
            <a:ext cx="93726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0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076325"/>
            <a:ext cx="75723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0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52525"/>
            <a:ext cx="76200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0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009650"/>
            <a:ext cx="74866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0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923925"/>
            <a:ext cx="68770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0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100138"/>
            <a:ext cx="91821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0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076325"/>
            <a:ext cx="90106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59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209675"/>
            <a:ext cx="9010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5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223963"/>
            <a:ext cx="77057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13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190625"/>
            <a:ext cx="78295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8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157288"/>
            <a:ext cx="77247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60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243013"/>
            <a:ext cx="69818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78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857250"/>
            <a:ext cx="7343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4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185863"/>
            <a:ext cx="75057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58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04875"/>
            <a:ext cx="71628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2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838200"/>
            <a:ext cx="72485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223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195</TotalTime>
  <Words>0</Words>
  <Application>Microsoft Office PowerPoint</Application>
  <PresentationFormat>Custom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Prabhakar, Pavan (Extranet)</dc:creator>
  <cp:lastModifiedBy>Harika</cp:lastModifiedBy>
  <cp:revision>18</cp:revision>
  <dcterms:created xsi:type="dcterms:W3CDTF">2022-07-20T05:00:51Z</dcterms:created>
  <dcterms:modified xsi:type="dcterms:W3CDTF">2022-11-03T23:49:46Z</dcterms:modified>
</cp:coreProperties>
</file>