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0E8C-197F-4FE7-B001-402FA920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E3C10-D879-4130-82B4-0E82D5C3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1707-53BB-46FE-A59F-94CFBF07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7052-CACA-4991-AE3F-5F3C2192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F934-8EA2-4F3A-89A2-2494F1D6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1E47-7AFF-47FB-A706-1BA732DF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C67D4-E455-487C-BF2B-AD083CE1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2F31-92EC-4706-B73B-A4BB8AE4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F37D-BC99-4A9E-A577-8811F335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68BA-8D0E-4817-9B04-20B9167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F9917-7150-44D3-800C-DA4059F2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8AD7-EF11-403F-8AB0-B46E592B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6D8B-9A2B-43F4-B742-E1A6203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B082-0D72-46C8-8210-E3173193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1D56-5C9C-47E4-8F0E-0BCD7AB8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0EBB-F629-43A8-86DC-808FBF1C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F40C-7D8E-4122-B661-F440CFCE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FE43-4414-4003-9D74-F9EC5343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5E3AF-F668-4BB5-96A3-E402436F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4892-12EF-4908-99C9-4672E938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B28-1686-4B7C-A36D-EB1CD616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C1C0-4622-4DA2-9AC7-6354E791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ADF3-2C47-4589-A280-3D62560A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76E9-8108-4197-A018-AD54D8AE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A2C7-BEAB-4B2E-A3C9-91C96293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6392-5DAE-4142-8E8F-1E5DAD41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162-C17C-4B29-8D82-2472747C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1474-C05C-4F51-B49E-59A4A315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403D-DAB2-488A-AD5D-D74BFB63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018F-4CB1-40E7-8018-35027E71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AB9E7-8E78-4FC9-B212-F41D65A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903A-E827-41D3-A1A2-1A64C58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2BEF9-AC9F-4B09-BCF0-49D664A3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91A1-5DB7-4B79-87F5-B8A7DA52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40DD7-1151-4593-9F7B-1D5CBD90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4AA80-C658-422C-B08B-9BF2EC9A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7B002-3D5F-4227-B619-EDC3E26F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79A3-8B33-44C5-AE83-DCA75B3D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B9E29-C422-4B82-B616-C84EE39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8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CC6A-2973-45AD-8F2F-78BADEE7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BFF5-5034-4DF9-97EF-07027C06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27EAA-16AF-41DF-99C2-93D575F1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9408-EC4E-4EAD-964F-2E5BAED3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6A74D-BA30-4D02-A40D-BB605374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37EA6-29A2-41E7-83C8-6A2E318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BEB35-98F3-43A1-8668-B27EED36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EB27-0F89-41D9-93A8-A115B117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A9AF-BB89-4740-B1BD-25A7CFFC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BF1-55FA-4970-8BC1-F2AD4A024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6488-CB8F-4AFD-A248-E7A0AC8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B766-E7E0-44AB-B402-6E184809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8BFB-0F33-4D92-984D-B254F6D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7D39-93BC-4FE2-B4C0-B0339A0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878CA-5FEA-4475-8EB9-F858EBB79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D133-DDEF-4014-B804-09481E90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A10F-D773-4771-B609-5FEDE215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5453-E28C-4A0A-8F05-E6278A43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93151-EC62-418C-97D7-D7F01701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3323B-A9DA-4364-8257-DCE1217F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A211-DB7D-4CBB-A63E-CEB0148E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D196-EB56-466E-8E67-96B4AD58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CEFB-3775-4B76-8F6B-D6090488D2A0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9A70-A929-41B3-B947-90438801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116F-AFF4-4AB1-AC59-35C37F1E5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165DE-2EEE-4C98-BCE7-FA484080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1437"/>
            <a:ext cx="108966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0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D7904-FE90-410B-9DF3-B0CFE209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7637"/>
            <a:ext cx="115824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A06D05-0838-445A-AFAF-F8D86B91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6200"/>
            <a:ext cx="105251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6BA1F-8B1E-4727-9C9E-4D4AC343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287"/>
            <a:ext cx="108680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B48B4-2195-4C7E-B7FE-A5113E74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61912"/>
            <a:ext cx="115157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6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CB8B169-87F5-4D43-A2A5-0FCED25E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6" y="457200"/>
            <a:ext cx="994744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50546-33DA-4766-AD8A-747A210F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66675"/>
            <a:ext cx="104584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5FB30-0B70-47A9-93B9-F3A452AF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9525"/>
            <a:ext cx="106584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07DAED-228E-42AF-AE59-CEF364DB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1925"/>
            <a:ext cx="108585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4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E9675-F4B3-4540-98FA-3BFA6321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19062"/>
            <a:ext cx="119253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Prabhakar, Pavan (Extranet)</dc:creator>
  <cp:lastModifiedBy>Prabhakar, Pavan (Extranet)</cp:lastModifiedBy>
  <cp:revision>3</cp:revision>
  <dcterms:created xsi:type="dcterms:W3CDTF">2022-07-20T05:00:51Z</dcterms:created>
  <dcterms:modified xsi:type="dcterms:W3CDTF">2022-07-21T06:33:10Z</dcterms:modified>
</cp:coreProperties>
</file>