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60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57DCEFB-3775-4B76-8F6B-D6090488D2A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00150"/>
            <a:ext cx="88392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50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143000"/>
            <a:ext cx="88011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92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"/>
          <a:stretch/>
        </p:blipFill>
        <p:spPr bwMode="auto">
          <a:xfrm>
            <a:off x="1714500" y="1334813"/>
            <a:ext cx="8763000" cy="427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13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238250"/>
            <a:ext cx="84105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86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AB8C311F-7253-4AED-9701-7FC0708C4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2384209-CB15-4CDF-9D31-C44FD9A3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33B3B5-CC90-43F0-8714-D31D1F3F02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8D57A06-A426-446D-B02C-A2DC6B62E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247775"/>
            <a:ext cx="84867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60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395413"/>
            <a:ext cx="81343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78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152525"/>
            <a:ext cx="81248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37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195388"/>
            <a:ext cx="84963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54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138238"/>
            <a:ext cx="790575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580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135</TotalTime>
  <Words>0</Words>
  <Application>Microsoft Office PowerPoint</Application>
  <PresentationFormat>Custom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Prabhakar, Pavan (Extranet)</dc:creator>
  <cp:lastModifiedBy>Harika</cp:lastModifiedBy>
  <cp:revision>11</cp:revision>
  <dcterms:created xsi:type="dcterms:W3CDTF">2022-07-20T05:00:51Z</dcterms:created>
  <dcterms:modified xsi:type="dcterms:W3CDTF">2022-09-24T04:36:05Z</dcterms:modified>
</cp:coreProperties>
</file>