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5562600" cy="38791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Implementer</a:t>
            </a:r>
            <a:endParaRPr lang="bg-BG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581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Оптимизация на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 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файловете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Стилизиране на сайта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Оптимизация на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файла за работа с различни браузъри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Прилагане на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 (</a:t>
            </a:r>
            <a:r>
              <a:rPr lang="bg-BG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 за меню – навигация)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8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GUI Implementer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Implementer</dc:title>
  <dc:creator>Kalin</dc:creator>
  <cp:lastModifiedBy>Kalin</cp:lastModifiedBy>
  <cp:revision>1</cp:revision>
  <dcterms:created xsi:type="dcterms:W3CDTF">2006-08-16T00:00:00Z</dcterms:created>
  <dcterms:modified xsi:type="dcterms:W3CDTF">2012-11-20T19:37:04Z</dcterms:modified>
</cp:coreProperties>
</file>