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0948-9FA2-46AF-B9A5-7D8FEC2EF4A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0B6-E2EA-4105-A113-5BCB7E19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9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0948-9FA2-46AF-B9A5-7D8FEC2EF4A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0B6-E2EA-4105-A113-5BCB7E19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6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0948-9FA2-46AF-B9A5-7D8FEC2EF4A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0B6-E2EA-4105-A113-5BCB7E19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3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0948-9FA2-46AF-B9A5-7D8FEC2EF4A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0B6-E2EA-4105-A113-5BCB7E19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0948-9FA2-46AF-B9A5-7D8FEC2EF4A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0B6-E2EA-4105-A113-5BCB7E19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5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0948-9FA2-46AF-B9A5-7D8FEC2EF4A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0B6-E2EA-4105-A113-5BCB7E19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0948-9FA2-46AF-B9A5-7D8FEC2EF4A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0B6-E2EA-4105-A113-5BCB7E19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1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0948-9FA2-46AF-B9A5-7D8FEC2EF4A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0B6-E2EA-4105-A113-5BCB7E19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0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0948-9FA2-46AF-B9A5-7D8FEC2EF4A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0B6-E2EA-4105-A113-5BCB7E19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5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0948-9FA2-46AF-B9A5-7D8FEC2EF4A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0B6-E2EA-4105-A113-5BCB7E19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0948-9FA2-46AF-B9A5-7D8FEC2EF4A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0B6-E2EA-4105-A113-5BCB7E19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0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D0948-9FA2-46AF-B9A5-7D8FEC2EF4A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280B6-E2EA-4105-A113-5BCB7E19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3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7018" y="654471"/>
            <a:ext cx="2259106" cy="618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&amp; Characterization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5338482" y="1407973"/>
            <a:ext cx="336177" cy="537883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77017" y="2080793"/>
            <a:ext cx="2259106" cy="618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Storage &amp; Integrative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377017" y="2834295"/>
            <a:ext cx="336177" cy="537883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299946" y="2834294"/>
            <a:ext cx="336177" cy="537883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16940" y="3503612"/>
            <a:ext cx="2259106" cy="618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Reports, data visualization wrt </a:t>
            </a:r>
            <a:r>
              <a:rPr lang="en-US" sz="1500" u="sng" dirty="0" smtClean="0">
                <a:solidFill>
                  <a:schemeClr val="tx1"/>
                </a:solidFill>
              </a:rPr>
              <a:t>Discovery mode</a:t>
            </a:r>
            <a:endParaRPr lang="en-US" sz="1500" u="sng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55341" y="3503612"/>
            <a:ext cx="2259106" cy="618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Reports, data visualization wrt </a:t>
            </a:r>
            <a:r>
              <a:rPr lang="en-US" sz="1500" u="sng" dirty="0" smtClean="0">
                <a:solidFill>
                  <a:schemeClr val="tx1"/>
                </a:solidFill>
              </a:rPr>
              <a:t>Confirmation mode</a:t>
            </a:r>
            <a:endParaRPr lang="en-US" sz="1500" u="sng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846" y="2137778"/>
            <a:ext cx="2638425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451" y="674641"/>
            <a:ext cx="2377048" cy="685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839" y="4229518"/>
            <a:ext cx="2065524" cy="5758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602" y="4270094"/>
            <a:ext cx="2220444" cy="455726"/>
          </a:xfrm>
          <a:prstGeom prst="rect">
            <a:avLst/>
          </a:prstGeom>
        </p:spPr>
      </p:pic>
      <p:sp>
        <p:nvSpPr>
          <p:cNvPr id="20" name="Down Arrow Callout 19"/>
          <p:cNvSpPr/>
          <p:nvPr/>
        </p:nvSpPr>
        <p:spPr>
          <a:xfrm>
            <a:off x="3182471" y="3355695"/>
            <a:ext cx="4984376" cy="2547564"/>
          </a:xfrm>
          <a:prstGeom prst="down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ction Button: Help 20">
            <a:hlinkClick r:id="" action="ppaction://noaction" highlightClick="1"/>
          </p:cNvPr>
          <p:cNvSpPr/>
          <p:nvPr/>
        </p:nvSpPr>
        <p:spPr>
          <a:xfrm>
            <a:off x="5193927" y="6010600"/>
            <a:ext cx="961464" cy="645459"/>
          </a:xfrm>
          <a:prstGeom prst="actionButtonHelp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23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Jasim Waheed</dc:creator>
  <cp:lastModifiedBy>Jasim Waheed</cp:lastModifiedBy>
  <cp:revision>6</cp:revision>
  <dcterms:created xsi:type="dcterms:W3CDTF">2017-05-28T11:22:00Z</dcterms:created>
  <dcterms:modified xsi:type="dcterms:W3CDTF">2017-05-28T23:41:51Z</dcterms:modified>
</cp:coreProperties>
</file>