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7251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385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946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9499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288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931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234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0560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6330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09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053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C350D844-DD21-4A73-B40B-A59A76872F44}" type="datetimeFigureOut">
              <a:rPr lang="en-GB" smtClean="0"/>
              <a:t>08/10/2025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27D8A0D6-BD2E-473E-B5DB-024C75CF5D5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286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0C6EF01-51B0-BCB5-CF18-EB4F6EB23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695579"/>
          </a:xfrm>
        </p:spPr>
        <p:txBody>
          <a:bodyPr>
            <a:normAutofit/>
          </a:bodyPr>
          <a:lstStyle/>
          <a:p>
            <a:r>
              <a:rPr lang="en-GB" sz="3600" dirty="0"/>
              <a:t>What is the Semantic Web?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E52C4363-1AAF-882A-C50D-9092EC649EB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176" y="1934288"/>
            <a:ext cx="11894603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Semantic Web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the next stage of the internet — also called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Web 3.0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lvl="0" indent="0"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It was proposed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Tim Berners-Lee </a:t>
            </a:r>
            <a:r>
              <a:rPr lang="en-GB" sz="2000" dirty="0">
                <a:solidFill>
                  <a:srgbClr val="FFFF00"/>
                </a:solidFill>
              </a:rPr>
              <a:t>in </a:t>
            </a:r>
            <a:r>
              <a:rPr lang="en-GB" sz="2000" b="1" dirty="0">
                <a:solidFill>
                  <a:srgbClr val="FFFF00"/>
                </a:solidFill>
              </a:rPr>
              <a:t>1996</a:t>
            </a:r>
            <a:r>
              <a:rPr lang="en-GB" sz="2000" dirty="0">
                <a:solidFill>
                  <a:srgbClr val="FFFF00"/>
                </a:solidFill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inventor of the World Wide Web.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His goal was to make the web not just readable by humans, but also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understandable by machines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It means computers should know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the information, not just the words.</a:t>
            </a:r>
          </a:p>
        </p:txBody>
      </p:sp>
    </p:spTree>
    <p:extLst>
      <p:ext uri="{BB962C8B-B14F-4D97-AF65-F5344CB8AC3E}">
        <p14:creationId xmlns:p14="http://schemas.microsoft.com/office/powerpoint/2010/main" val="2648253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16AF0-AEBC-FABC-4785-E28373F14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6BD54EA-CAD2-2D43-21D1-B23471DCA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695579"/>
          </a:xfrm>
        </p:spPr>
        <p:txBody>
          <a:bodyPr>
            <a:normAutofit/>
          </a:bodyPr>
          <a:lstStyle/>
          <a:p>
            <a:r>
              <a:rPr lang="en-GB" sz="3600" dirty="0"/>
              <a:t>Why Do We Need the Semantic Web?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B10BF03-8F0C-496F-4974-09B131AD34D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176" y="1530461"/>
            <a:ext cx="10451591" cy="24590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traditional web is designed for humans, not machines.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engines match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keywords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meanings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Lack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context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intelligent reasoning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Example: Searching “Paris” returns mixed results — a city, a person, or unrelated images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91244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994236-7968-3639-102E-58CDA06C7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367D220-2190-06FC-5300-0763CA70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695579"/>
          </a:xfrm>
        </p:spPr>
        <p:txBody>
          <a:bodyPr>
            <a:normAutofit/>
          </a:bodyPr>
          <a:lstStyle/>
          <a:p>
            <a:r>
              <a:rPr lang="en-GB" sz="3600" dirty="0"/>
              <a:t>What is Ontology?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DC909F5-A5A6-CC2F-D700-4F5D733933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176" y="1495784"/>
            <a:ext cx="12122229" cy="3690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Ontology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means a shared way of describing things in a certain area (like science, music, or geography).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defines: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Concepts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what things exist (like City, Person, Country)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Properties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their features (like name, age, location)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Relations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– how they are connected (like “Paris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isCapitalOf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France”)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Ontology helps computers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understand and connect 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correctly.</a:t>
            </a:r>
          </a:p>
        </p:txBody>
      </p:sp>
    </p:spTree>
    <p:extLst>
      <p:ext uri="{BB962C8B-B14F-4D97-AF65-F5344CB8AC3E}">
        <p14:creationId xmlns:p14="http://schemas.microsoft.com/office/powerpoint/2010/main" val="325849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C220-2F39-4F02-D246-315499B69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EC72BB3-001C-E8E1-2298-31450482A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695579"/>
          </a:xfrm>
        </p:spPr>
        <p:txBody>
          <a:bodyPr>
            <a:normAutofit/>
          </a:bodyPr>
          <a:lstStyle/>
          <a:p>
            <a:r>
              <a:rPr lang="en-GB" sz="3600" dirty="0"/>
              <a:t>Role of Ontology in the Semantic Web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879B8E-A5DD-6BEB-D1F6-5CFF2ACA7E1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176" y="1793944"/>
            <a:ext cx="11739945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Ontology gives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structure and meaning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the web’s data.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helps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machines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reason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find new information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automatically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allows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different systems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(like websites and apps) to share data and understand each other.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makes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search results smarter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for example, showing “Eiffel Tower in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Paris”when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you search for 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“Paris landmarks”</a:t>
            </a:r>
          </a:p>
        </p:txBody>
      </p:sp>
    </p:spTree>
    <p:extLst>
      <p:ext uri="{BB962C8B-B14F-4D97-AF65-F5344CB8AC3E}">
        <p14:creationId xmlns:p14="http://schemas.microsoft.com/office/powerpoint/2010/main" val="4472531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D7F27-8E6F-8C93-E107-42708A8B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678834E-37E2-422F-A42C-E4447467B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695579"/>
          </a:xfrm>
        </p:spPr>
        <p:txBody>
          <a:bodyPr>
            <a:normAutofit/>
          </a:bodyPr>
          <a:lstStyle/>
          <a:p>
            <a:r>
              <a:rPr lang="en-GB" sz="3600" dirty="0"/>
              <a:t>How Ontology Works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B90B52-3F54-69D8-23B5-01812111C4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176" y="1678763"/>
            <a:ext cx="11610871" cy="3074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Semantic Web uses special languages like: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RDF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Resource Description Framework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stores information as simple sentences called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triples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👉 Example: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Paris – </a:t>
            </a:r>
            <a:r>
              <a:rPr kumimoji="0" lang="en-US" altLang="en-US" sz="20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isCapitalOf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France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OWL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Web Ontology Language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helps describe relationships and meanings in detail.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help computers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connect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information.</a:t>
            </a:r>
          </a:p>
        </p:txBody>
      </p:sp>
    </p:spTree>
    <p:extLst>
      <p:ext uri="{BB962C8B-B14F-4D97-AF65-F5344CB8AC3E}">
        <p14:creationId xmlns:p14="http://schemas.microsoft.com/office/powerpoint/2010/main" val="901056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B3449-0566-7857-AA90-770D5232A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D13B06F-C441-71B7-28CA-C4176C3E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176" y="365125"/>
            <a:ext cx="11088624" cy="695579"/>
          </a:xfrm>
        </p:spPr>
        <p:txBody>
          <a:bodyPr>
            <a:normAutofit/>
          </a:bodyPr>
          <a:lstStyle/>
          <a:p>
            <a:r>
              <a:rPr lang="en-GB" sz="3600" dirty="0"/>
              <a:t>Why Ontologies Are Important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4FFD99A-34CD-6B8B-EF68-512DE92F1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65176" y="1340915"/>
            <a:ext cx="9913291" cy="1843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make the web more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organized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intelligent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Ontologies ensure that all systems use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same meaning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data.</a:t>
            </a:r>
          </a:p>
          <a:p>
            <a:pPr marL="0" marR="0" lvl="0" indent="0" algn="just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They help in creating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metadata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extra information that describes what data means.</a:t>
            </a:r>
          </a:p>
        </p:txBody>
      </p:sp>
    </p:spTree>
    <p:extLst>
      <p:ext uri="{BB962C8B-B14F-4D97-AF65-F5344CB8AC3E}">
        <p14:creationId xmlns:p14="http://schemas.microsoft.com/office/powerpoint/2010/main" val="5655939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378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What is the Semantic Web?</vt:lpstr>
      <vt:lpstr>Why Do We Need the Semantic Web?</vt:lpstr>
      <vt:lpstr>What is Ontology?</vt:lpstr>
      <vt:lpstr>Role of Ontology in the Semantic Web</vt:lpstr>
      <vt:lpstr>How Ontology Works</vt:lpstr>
      <vt:lpstr>Why Ontologies Are Important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jasirhassan.894315@gmail.com</dc:creator>
  <cp:lastModifiedBy>jasirhassan.894315@gmail.com</cp:lastModifiedBy>
  <cp:revision>1</cp:revision>
  <dcterms:created xsi:type="dcterms:W3CDTF">2025-10-08T00:47:56Z</dcterms:created>
  <dcterms:modified xsi:type="dcterms:W3CDTF">2025-10-08T01:13:18Z</dcterms:modified>
</cp:coreProperties>
</file>