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84138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39665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739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35307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714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039953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7299196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78399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206872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7C272-67E5-414C-A56E-A228F15C484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48192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37C272-67E5-414C-A56E-A228F15C484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86571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37C272-67E5-414C-A56E-A228F15C4843}"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320617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37C272-67E5-414C-A56E-A228F15C4843}"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08492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7C272-67E5-414C-A56E-A228F15C4843}"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52061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7C272-67E5-414C-A56E-A228F15C484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9054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37C272-67E5-414C-A56E-A228F15C484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559D91-7AAF-416F-A4A4-7E3CCF362063}" type="slidenum">
              <a:rPr lang="en-IN" smtClean="0"/>
              <a:t>‹#›</a:t>
            </a:fld>
            <a:endParaRPr lang="en-IN"/>
          </a:p>
        </p:txBody>
      </p:sp>
    </p:spTree>
    <p:extLst>
      <p:ext uri="{BB962C8B-B14F-4D97-AF65-F5344CB8AC3E}">
        <p14:creationId xmlns:p14="http://schemas.microsoft.com/office/powerpoint/2010/main" val="190004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37C272-67E5-414C-A56E-A228F15C4843}" type="datetimeFigureOut">
              <a:rPr lang="en-IN" smtClean="0"/>
              <a:t>26-03-2025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559D91-7AAF-416F-A4A4-7E3CCF362063}" type="slidenum">
              <a:rPr lang="en-IN" smtClean="0"/>
              <a:t>‹#›</a:t>
            </a:fld>
            <a:endParaRPr lang="en-IN"/>
          </a:p>
        </p:txBody>
      </p:sp>
    </p:spTree>
    <p:extLst>
      <p:ext uri="{BB962C8B-B14F-4D97-AF65-F5344CB8AC3E}">
        <p14:creationId xmlns:p14="http://schemas.microsoft.com/office/powerpoint/2010/main" val="179125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0408-36AB-E900-90C1-DC87A0621A4D}"/>
              </a:ext>
            </a:extLst>
          </p:cNvPr>
          <p:cNvSpPr>
            <a:spLocks noGrp="1"/>
          </p:cNvSpPr>
          <p:nvPr>
            <p:ph type="ctrTitle"/>
          </p:nvPr>
        </p:nvSpPr>
        <p:spPr>
          <a:xfrm>
            <a:off x="1775717" y="4407612"/>
            <a:ext cx="8229599" cy="945223"/>
          </a:xfrm>
        </p:spPr>
        <p:txBody>
          <a:bodyPr/>
          <a:lstStyle/>
          <a:p>
            <a:r>
              <a:rPr lang="en-IN" b="1" u="sng" dirty="0">
                <a:solidFill>
                  <a:srgbClr val="C00000"/>
                </a:solidFill>
              </a:rPr>
              <a:t>Operating Systems Basics</a:t>
            </a:r>
          </a:p>
        </p:txBody>
      </p:sp>
      <p:pic>
        <p:nvPicPr>
          <p:cNvPr id="5" name="Picture 4">
            <a:extLst>
              <a:ext uri="{FF2B5EF4-FFF2-40B4-BE49-F238E27FC236}">
                <a16:creationId xmlns:a16="http://schemas.microsoft.com/office/drawing/2014/main" id="{1EFC867E-722E-4139-135A-1EE42B65F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048000"/>
          </a:xfrm>
          <a:prstGeom prst="rect">
            <a:avLst/>
          </a:prstGeom>
        </p:spPr>
      </p:pic>
    </p:spTree>
    <p:extLst>
      <p:ext uri="{BB962C8B-B14F-4D97-AF65-F5344CB8AC3E}">
        <p14:creationId xmlns:p14="http://schemas.microsoft.com/office/powerpoint/2010/main" val="297716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2DC6D-9B87-C691-09E1-2C6691D93708}"/>
              </a:ext>
            </a:extLst>
          </p:cNvPr>
          <p:cNvSpPr>
            <a:spLocks noGrp="1"/>
          </p:cNvSpPr>
          <p:nvPr>
            <p:ph idx="1"/>
          </p:nvPr>
        </p:nvSpPr>
        <p:spPr>
          <a:xfrm>
            <a:off x="636237" y="441788"/>
            <a:ext cx="8596668" cy="5917915"/>
          </a:xfrm>
        </p:spPr>
        <p:txBody>
          <a:bodyPr/>
          <a:lstStyle/>
          <a:p>
            <a:r>
              <a:rPr lang="en-IN" dirty="0"/>
              <a:t>Operating systems are a software that is used to manage and handle the computer’s hardware and software resources.</a:t>
            </a:r>
          </a:p>
          <a:p>
            <a:r>
              <a:rPr lang="en-IN" dirty="0"/>
              <a:t>It’s responsible for managing and controlling of all activities and sharing of computer resources to all running applications.</a:t>
            </a:r>
          </a:p>
          <a:p>
            <a:r>
              <a:rPr lang="en-IN" dirty="0"/>
              <a:t>A low-level software that includes all basic </a:t>
            </a:r>
            <a:r>
              <a:rPr lang="en-IN" dirty="0" err="1"/>
              <a:t>funtions</a:t>
            </a:r>
            <a:r>
              <a:rPr lang="en-IN" dirty="0"/>
              <a:t> like process management, memory management, file management etc…</a:t>
            </a:r>
          </a:p>
          <a:p>
            <a:r>
              <a:rPr lang="en-IN" dirty="0"/>
              <a:t>It’s a government for our system, and it has different departments to manage different resources.</a:t>
            </a:r>
          </a:p>
          <a:p>
            <a:r>
              <a:rPr lang="en-IN" dirty="0"/>
              <a:t>Example’s are like Linux, Unix, Windows 11, </a:t>
            </a:r>
            <a:r>
              <a:rPr lang="en-IN" dirty="0" err="1"/>
              <a:t>Andriod</a:t>
            </a:r>
            <a:r>
              <a:rPr lang="en-IN" dirty="0"/>
              <a:t>, Ios, </a:t>
            </a:r>
            <a:r>
              <a:rPr lang="en-IN" dirty="0" err="1"/>
              <a:t>MacOs</a:t>
            </a:r>
            <a:r>
              <a:rPr lang="en-IN" dirty="0"/>
              <a:t>, etc…</a:t>
            </a:r>
          </a:p>
          <a:p>
            <a:endParaRPr lang="en-IN" dirty="0"/>
          </a:p>
          <a:p>
            <a:endParaRPr lang="en-IN" dirty="0"/>
          </a:p>
        </p:txBody>
      </p:sp>
      <p:pic>
        <p:nvPicPr>
          <p:cNvPr id="4" name="Picture 3">
            <a:extLst>
              <a:ext uri="{FF2B5EF4-FFF2-40B4-BE49-F238E27FC236}">
                <a16:creationId xmlns:a16="http://schemas.microsoft.com/office/drawing/2014/main" id="{1702A1F4-EA2A-D100-9144-3B341BCC42F2}"/>
              </a:ext>
            </a:extLst>
          </p:cNvPr>
          <p:cNvPicPr>
            <a:picLocks noChangeAspect="1"/>
          </p:cNvPicPr>
          <p:nvPr/>
        </p:nvPicPr>
        <p:blipFill>
          <a:blip r:embed="rId2"/>
          <a:stretch>
            <a:fillRect/>
          </a:stretch>
        </p:blipFill>
        <p:spPr>
          <a:xfrm>
            <a:off x="1338424" y="3698482"/>
            <a:ext cx="6716516" cy="2933700"/>
          </a:xfrm>
          <a:prstGeom prst="rect">
            <a:avLst/>
          </a:prstGeom>
        </p:spPr>
      </p:pic>
    </p:spTree>
    <p:extLst>
      <p:ext uri="{BB962C8B-B14F-4D97-AF65-F5344CB8AC3E}">
        <p14:creationId xmlns:p14="http://schemas.microsoft.com/office/powerpoint/2010/main" val="369291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2EF6-AB12-8AFD-DE31-83937B2AF89D}"/>
              </a:ext>
            </a:extLst>
          </p:cNvPr>
          <p:cNvSpPr>
            <a:spLocks noGrp="1"/>
          </p:cNvSpPr>
          <p:nvPr>
            <p:ph type="title"/>
          </p:nvPr>
        </p:nvSpPr>
        <p:spPr>
          <a:xfrm>
            <a:off x="677334" y="609600"/>
            <a:ext cx="8596668" cy="664396"/>
          </a:xfrm>
        </p:spPr>
        <p:txBody>
          <a:bodyPr/>
          <a:lstStyle/>
          <a:p>
            <a:r>
              <a:rPr lang="en-IN" dirty="0"/>
              <a:t>Introduction of Operating Systems</a:t>
            </a:r>
          </a:p>
        </p:txBody>
      </p:sp>
      <p:sp>
        <p:nvSpPr>
          <p:cNvPr id="3" name="Content Placeholder 2">
            <a:extLst>
              <a:ext uri="{FF2B5EF4-FFF2-40B4-BE49-F238E27FC236}">
                <a16:creationId xmlns:a16="http://schemas.microsoft.com/office/drawing/2014/main" id="{42D942A0-63BE-604F-1A8E-CEB9A3515C52}"/>
              </a:ext>
            </a:extLst>
          </p:cNvPr>
          <p:cNvSpPr>
            <a:spLocks noGrp="1"/>
          </p:cNvSpPr>
          <p:nvPr>
            <p:ph idx="1"/>
          </p:nvPr>
        </p:nvSpPr>
        <p:spPr>
          <a:xfrm>
            <a:off x="677334" y="1982913"/>
            <a:ext cx="8596668" cy="3708971"/>
          </a:xfrm>
        </p:spPr>
        <p:txBody>
          <a:bodyPr/>
          <a:lstStyle/>
          <a:p>
            <a:r>
              <a:rPr lang="en-IN" dirty="0"/>
              <a:t>It’s an interface b/w computer hardware and user.</a:t>
            </a:r>
          </a:p>
          <a:p>
            <a:r>
              <a:rPr lang="en-IN" dirty="0"/>
              <a:t>It’s a software that provide an environment to the user for executing  programs in conveniently and efficiently.</a:t>
            </a:r>
          </a:p>
          <a:p>
            <a:r>
              <a:rPr lang="en-IN" dirty="0"/>
              <a:t>It’s a software that manages computer hardware and software, the hardware must provide appropriate mechanisms to ensure the correct operation of the computer system and to prevent user programs from interfering with the proper operation of the system.</a:t>
            </a:r>
          </a:p>
          <a:p>
            <a:r>
              <a:rPr lang="en-IN" dirty="0"/>
              <a:t>It’s a program that runs all the time in our computer, with else being application programs.</a:t>
            </a:r>
          </a:p>
          <a:p>
            <a:r>
              <a:rPr lang="en-IN" dirty="0"/>
              <a:t>Concerned with the assignments of resources among programs </a:t>
            </a:r>
            <a:r>
              <a:rPr lang="en-IN" dirty="0" err="1"/>
              <a:t>e.g</a:t>
            </a:r>
            <a:r>
              <a:rPr lang="en-IN" dirty="0"/>
              <a:t>, memory, processors and input/output devices.</a:t>
            </a:r>
          </a:p>
        </p:txBody>
      </p:sp>
    </p:spTree>
    <p:extLst>
      <p:ext uri="{BB962C8B-B14F-4D97-AF65-F5344CB8AC3E}">
        <p14:creationId xmlns:p14="http://schemas.microsoft.com/office/powerpoint/2010/main" val="10701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FF56-D614-4BE8-E4D6-829CF269A21E}"/>
              </a:ext>
            </a:extLst>
          </p:cNvPr>
          <p:cNvSpPr>
            <a:spLocks noGrp="1"/>
          </p:cNvSpPr>
          <p:nvPr>
            <p:ph type="title"/>
          </p:nvPr>
        </p:nvSpPr>
        <p:spPr>
          <a:xfrm>
            <a:off x="2280103" y="3189983"/>
            <a:ext cx="5898127" cy="765710"/>
          </a:xfrm>
        </p:spPr>
        <p:txBody>
          <a:bodyPr>
            <a:normAutofit fontScale="90000"/>
          </a:bodyPr>
          <a:lstStyle/>
          <a:p>
            <a:r>
              <a:rPr lang="en-IN" b="1" u="sng" dirty="0"/>
              <a:t>Types of Operating Systems</a:t>
            </a:r>
          </a:p>
        </p:txBody>
      </p:sp>
    </p:spTree>
    <p:extLst>
      <p:ext uri="{BB962C8B-B14F-4D97-AF65-F5344CB8AC3E}">
        <p14:creationId xmlns:p14="http://schemas.microsoft.com/office/powerpoint/2010/main" val="25370176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86</TotalTime>
  <Words>211</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Operating Systems Basics</vt:lpstr>
      <vt:lpstr>PowerPoint Presentation</vt:lpstr>
      <vt:lpstr>Introduction of Operating Systems</vt:lpstr>
      <vt:lpstr>Types of Operating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Jaseem K P</dc:creator>
  <cp:lastModifiedBy>Muhammed Jaseem K P</cp:lastModifiedBy>
  <cp:revision>1</cp:revision>
  <dcterms:created xsi:type="dcterms:W3CDTF">2025-03-26T00:11:21Z</dcterms:created>
  <dcterms:modified xsi:type="dcterms:W3CDTF">2025-03-26T01:37:36Z</dcterms:modified>
</cp:coreProperties>
</file>