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24F9-ACB6-456C-A665-87659814B6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DD25-C4D8-4A5D-8917-0CFA412D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Task-1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Screenshots: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0061"/>
            <a:ext cx="8229600" cy="4206240"/>
          </a:xfrm>
        </p:spPr>
      </p:pic>
    </p:spTree>
    <p:extLst>
      <p:ext uri="{BB962C8B-B14F-4D97-AF65-F5344CB8AC3E}">
        <p14:creationId xmlns:p14="http://schemas.microsoft.com/office/powerpoint/2010/main" val="40729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835310" cy="4525963"/>
          </a:xfrm>
        </p:spPr>
      </p:pic>
    </p:spTree>
    <p:extLst>
      <p:ext uri="{BB962C8B-B14F-4D97-AF65-F5344CB8AC3E}">
        <p14:creationId xmlns:p14="http://schemas.microsoft.com/office/powerpoint/2010/main" val="16034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838557" cy="4525963"/>
          </a:xfrm>
        </p:spPr>
      </p:pic>
    </p:spTree>
    <p:extLst>
      <p:ext uri="{BB962C8B-B14F-4D97-AF65-F5344CB8AC3E}">
        <p14:creationId xmlns:p14="http://schemas.microsoft.com/office/powerpoint/2010/main" val="194445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8183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600" cy="4490516"/>
          </a:xfrm>
        </p:spPr>
      </p:pic>
    </p:spTree>
    <p:extLst>
      <p:ext uri="{BB962C8B-B14F-4D97-AF65-F5344CB8AC3E}">
        <p14:creationId xmlns:p14="http://schemas.microsoft.com/office/powerpoint/2010/main" val="183456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Task-1 Screenshots: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2021-10-26T10:22:37Z</dcterms:created>
  <dcterms:modified xsi:type="dcterms:W3CDTF">2021-10-26T10:25:33Z</dcterms:modified>
</cp:coreProperties>
</file>