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0ED2B2-1AC6-4D77-89C0-696FE09D752F}"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9DDD2-B4F5-4FC8-86CD-D5C77D532E51}" type="slidenum">
              <a:rPr lang="en-US" smtClean="0"/>
              <a:t>‹#›</a:t>
            </a:fld>
            <a:endParaRPr lang="en-US"/>
          </a:p>
        </p:txBody>
      </p:sp>
    </p:spTree>
    <p:extLst>
      <p:ext uri="{BB962C8B-B14F-4D97-AF65-F5344CB8AC3E}">
        <p14:creationId xmlns:p14="http://schemas.microsoft.com/office/powerpoint/2010/main" val="2484295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0ED2B2-1AC6-4D77-89C0-696FE09D752F}"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9DDD2-B4F5-4FC8-86CD-D5C77D532E51}" type="slidenum">
              <a:rPr lang="en-US" smtClean="0"/>
              <a:t>‹#›</a:t>
            </a:fld>
            <a:endParaRPr lang="en-US"/>
          </a:p>
        </p:txBody>
      </p:sp>
    </p:spTree>
    <p:extLst>
      <p:ext uri="{BB962C8B-B14F-4D97-AF65-F5344CB8AC3E}">
        <p14:creationId xmlns:p14="http://schemas.microsoft.com/office/powerpoint/2010/main" val="2861719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0ED2B2-1AC6-4D77-89C0-696FE09D752F}"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9DDD2-B4F5-4FC8-86CD-D5C77D532E51}" type="slidenum">
              <a:rPr lang="en-US" smtClean="0"/>
              <a:t>‹#›</a:t>
            </a:fld>
            <a:endParaRPr lang="en-US"/>
          </a:p>
        </p:txBody>
      </p:sp>
    </p:spTree>
    <p:extLst>
      <p:ext uri="{BB962C8B-B14F-4D97-AF65-F5344CB8AC3E}">
        <p14:creationId xmlns:p14="http://schemas.microsoft.com/office/powerpoint/2010/main" val="1698436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0ED2B2-1AC6-4D77-89C0-696FE09D752F}"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9DDD2-B4F5-4FC8-86CD-D5C77D532E51}" type="slidenum">
              <a:rPr lang="en-US" smtClean="0"/>
              <a:t>‹#›</a:t>
            </a:fld>
            <a:endParaRPr lang="en-US"/>
          </a:p>
        </p:txBody>
      </p:sp>
    </p:spTree>
    <p:extLst>
      <p:ext uri="{BB962C8B-B14F-4D97-AF65-F5344CB8AC3E}">
        <p14:creationId xmlns:p14="http://schemas.microsoft.com/office/powerpoint/2010/main" val="183094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0ED2B2-1AC6-4D77-89C0-696FE09D752F}"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9DDD2-B4F5-4FC8-86CD-D5C77D532E51}" type="slidenum">
              <a:rPr lang="en-US" smtClean="0"/>
              <a:t>‹#›</a:t>
            </a:fld>
            <a:endParaRPr lang="en-US"/>
          </a:p>
        </p:txBody>
      </p:sp>
    </p:spTree>
    <p:extLst>
      <p:ext uri="{BB962C8B-B14F-4D97-AF65-F5344CB8AC3E}">
        <p14:creationId xmlns:p14="http://schemas.microsoft.com/office/powerpoint/2010/main" val="1324484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0ED2B2-1AC6-4D77-89C0-696FE09D752F}"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9DDD2-B4F5-4FC8-86CD-D5C77D532E51}" type="slidenum">
              <a:rPr lang="en-US" smtClean="0"/>
              <a:t>‹#›</a:t>
            </a:fld>
            <a:endParaRPr lang="en-US"/>
          </a:p>
        </p:txBody>
      </p:sp>
    </p:spTree>
    <p:extLst>
      <p:ext uri="{BB962C8B-B14F-4D97-AF65-F5344CB8AC3E}">
        <p14:creationId xmlns:p14="http://schemas.microsoft.com/office/powerpoint/2010/main" val="379129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0ED2B2-1AC6-4D77-89C0-696FE09D752F}" type="datetimeFigureOut">
              <a:rPr lang="en-US" smtClean="0"/>
              <a:t>10/26/2021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79DDD2-B4F5-4FC8-86CD-D5C77D532E51}" type="slidenum">
              <a:rPr lang="en-US" smtClean="0"/>
              <a:t>‹#›</a:t>
            </a:fld>
            <a:endParaRPr lang="en-US"/>
          </a:p>
        </p:txBody>
      </p:sp>
    </p:spTree>
    <p:extLst>
      <p:ext uri="{BB962C8B-B14F-4D97-AF65-F5344CB8AC3E}">
        <p14:creationId xmlns:p14="http://schemas.microsoft.com/office/powerpoint/2010/main" val="15558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0ED2B2-1AC6-4D77-89C0-696FE09D752F}" type="datetimeFigureOut">
              <a:rPr lang="en-US" smtClean="0"/>
              <a:t>10/26/2021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79DDD2-B4F5-4FC8-86CD-D5C77D532E51}" type="slidenum">
              <a:rPr lang="en-US" smtClean="0"/>
              <a:t>‹#›</a:t>
            </a:fld>
            <a:endParaRPr lang="en-US"/>
          </a:p>
        </p:txBody>
      </p:sp>
    </p:spTree>
    <p:extLst>
      <p:ext uri="{BB962C8B-B14F-4D97-AF65-F5344CB8AC3E}">
        <p14:creationId xmlns:p14="http://schemas.microsoft.com/office/powerpoint/2010/main" val="122333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0ED2B2-1AC6-4D77-89C0-696FE09D752F}" type="datetimeFigureOut">
              <a:rPr lang="en-US" smtClean="0"/>
              <a:t>10/26/2021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79DDD2-B4F5-4FC8-86CD-D5C77D532E51}" type="slidenum">
              <a:rPr lang="en-US" smtClean="0"/>
              <a:t>‹#›</a:t>
            </a:fld>
            <a:endParaRPr lang="en-US"/>
          </a:p>
        </p:txBody>
      </p:sp>
    </p:spTree>
    <p:extLst>
      <p:ext uri="{BB962C8B-B14F-4D97-AF65-F5344CB8AC3E}">
        <p14:creationId xmlns:p14="http://schemas.microsoft.com/office/powerpoint/2010/main" val="79861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0ED2B2-1AC6-4D77-89C0-696FE09D752F}"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9DDD2-B4F5-4FC8-86CD-D5C77D532E51}" type="slidenum">
              <a:rPr lang="en-US" smtClean="0"/>
              <a:t>‹#›</a:t>
            </a:fld>
            <a:endParaRPr lang="en-US"/>
          </a:p>
        </p:txBody>
      </p:sp>
    </p:spTree>
    <p:extLst>
      <p:ext uri="{BB962C8B-B14F-4D97-AF65-F5344CB8AC3E}">
        <p14:creationId xmlns:p14="http://schemas.microsoft.com/office/powerpoint/2010/main" val="368190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0ED2B2-1AC6-4D77-89C0-696FE09D752F}"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9DDD2-B4F5-4FC8-86CD-D5C77D532E51}" type="slidenum">
              <a:rPr lang="en-US" smtClean="0"/>
              <a:t>‹#›</a:t>
            </a:fld>
            <a:endParaRPr lang="en-US"/>
          </a:p>
        </p:txBody>
      </p:sp>
    </p:spTree>
    <p:extLst>
      <p:ext uri="{BB962C8B-B14F-4D97-AF65-F5344CB8AC3E}">
        <p14:creationId xmlns:p14="http://schemas.microsoft.com/office/powerpoint/2010/main" val="171106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ED2B2-1AC6-4D77-89C0-696FE09D752F}" type="datetimeFigureOut">
              <a:rPr lang="en-US" smtClean="0"/>
              <a:t>10/26/2021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9DDD2-B4F5-4FC8-86CD-D5C77D532E51}" type="slidenum">
              <a:rPr lang="en-US" smtClean="0"/>
              <a:t>‹#›</a:t>
            </a:fld>
            <a:endParaRPr lang="en-US"/>
          </a:p>
        </p:txBody>
      </p:sp>
    </p:spTree>
    <p:extLst>
      <p:ext uri="{BB962C8B-B14F-4D97-AF65-F5344CB8AC3E}">
        <p14:creationId xmlns:p14="http://schemas.microsoft.com/office/powerpoint/2010/main" val="588867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Task-2</a:t>
            </a:r>
            <a:endParaRPr lang="en-US" dirty="0"/>
          </a:p>
        </p:txBody>
      </p:sp>
      <p:sp>
        <p:nvSpPr>
          <p:cNvPr id="5" name="Content Placeholder 4"/>
          <p:cNvSpPr>
            <a:spLocks noGrp="1"/>
          </p:cNvSpPr>
          <p:nvPr>
            <p:ph idx="1"/>
          </p:nvPr>
        </p:nvSpPr>
        <p:spPr/>
        <p:txBody>
          <a:bodyPr/>
          <a:lstStyle/>
          <a:p>
            <a:r>
              <a:rPr lang="en-US" dirty="0" smtClean="0"/>
              <a:t>Title: Automatic </a:t>
            </a:r>
            <a:r>
              <a:rPr lang="en-US" dirty="0" err="1" smtClean="0"/>
              <a:t>Vulneribility</a:t>
            </a:r>
            <a:r>
              <a:rPr lang="en-US" dirty="0" smtClean="0"/>
              <a:t> Scanner (using </a:t>
            </a:r>
            <a:r>
              <a:rPr lang="en-US" dirty="0" err="1" smtClean="0"/>
              <a:t>Nikto</a:t>
            </a:r>
            <a:r>
              <a:rPr lang="en-US" dirty="0" smtClean="0"/>
              <a:t>)</a:t>
            </a:r>
          </a:p>
          <a:p>
            <a:pPr marL="0" indent="0">
              <a:buNone/>
            </a:pPr>
            <a:endParaRPr lang="en-US" dirty="0" smtClean="0"/>
          </a:p>
          <a:p>
            <a:r>
              <a:rPr lang="en-US" dirty="0" smtClean="0"/>
              <a:t>Domain: Webappsecurity.com</a:t>
            </a:r>
          </a:p>
          <a:p>
            <a:pPr marL="0" indent="0">
              <a:buNone/>
            </a:pPr>
            <a:endParaRPr lang="en-US" dirty="0" smtClean="0"/>
          </a:p>
          <a:p>
            <a:r>
              <a:rPr lang="en-US" dirty="0" smtClean="0"/>
              <a:t>Subdomain: zero.webappsecurity.com</a:t>
            </a:r>
            <a:endParaRPr lang="en-US" dirty="0"/>
          </a:p>
        </p:txBody>
      </p:sp>
    </p:spTree>
    <p:extLst>
      <p:ext uri="{BB962C8B-B14F-4D97-AF65-F5344CB8AC3E}">
        <p14:creationId xmlns:p14="http://schemas.microsoft.com/office/powerpoint/2010/main" val="152155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lstStyle/>
          <a:p>
            <a:r>
              <a:rPr lang="en-US" dirty="0" smtClean="0"/>
              <a:t>Impact:</a:t>
            </a:r>
            <a:endParaRPr lang="en-US" dirty="0"/>
          </a:p>
        </p:txBody>
      </p:sp>
      <p:sp>
        <p:nvSpPr>
          <p:cNvPr id="5" name="Content Placeholder 4"/>
          <p:cNvSpPr>
            <a:spLocks noGrp="1"/>
          </p:cNvSpPr>
          <p:nvPr>
            <p:ph idx="1"/>
          </p:nvPr>
        </p:nvSpPr>
        <p:spPr>
          <a:xfrm>
            <a:off x="457200" y="1371600"/>
            <a:ext cx="8229600" cy="5029200"/>
          </a:xfrm>
        </p:spPr>
        <p:txBody>
          <a:bodyPr>
            <a:normAutofit/>
          </a:bodyPr>
          <a:lstStyle/>
          <a:p>
            <a:pPr marL="0" indent="0">
              <a:buNone/>
            </a:pPr>
            <a:r>
              <a:rPr lang="en-US" dirty="0" smtClean="0"/>
              <a:t>A malicious user can act as a middleman between the data being sent between a client (user) and your servers. There are multiple types of </a:t>
            </a:r>
            <a:r>
              <a:rPr lang="en-US" dirty="0" err="1" smtClean="0"/>
              <a:t>MitM</a:t>
            </a:r>
            <a:r>
              <a:rPr lang="en-US" dirty="0" smtClean="0"/>
              <a:t>(Man in the Middle) attacks such as ARP Spoofing, IP Spoofing and DNS Spoofing which can sniff the data being sent, hijack the session and take control of it or even inject packets to compromise the original data package. </a:t>
            </a:r>
            <a:r>
              <a:rPr lang="en-US" dirty="0"/>
              <a:t>A</a:t>
            </a:r>
            <a:r>
              <a:rPr lang="en-US" dirty="0" smtClean="0"/>
              <a:t>n unwanted user gains privileges in your database.</a:t>
            </a:r>
          </a:p>
          <a:p>
            <a:pPr marL="0" indent="0">
              <a:buNone/>
            </a:pPr>
            <a:endParaRPr lang="en-US" dirty="0"/>
          </a:p>
        </p:txBody>
      </p:sp>
    </p:spTree>
    <p:extLst>
      <p:ext uri="{BB962C8B-B14F-4D97-AF65-F5344CB8AC3E}">
        <p14:creationId xmlns:p14="http://schemas.microsoft.com/office/powerpoint/2010/main" val="1648583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Information &amp; Mitigation:</a:t>
            </a:r>
            <a:endParaRPr lang="en-US" dirty="0"/>
          </a:p>
        </p:txBody>
      </p:sp>
      <p:sp>
        <p:nvSpPr>
          <p:cNvPr id="5" name="Content Placeholder 4"/>
          <p:cNvSpPr>
            <a:spLocks noGrp="1"/>
          </p:cNvSpPr>
          <p:nvPr>
            <p:ph idx="1"/>
          </p:nvPr>
        </p:nvSpPr>
        <p:spPr>
          <a:xfrm>
            <a:off x="457200" y="1295400"/>
            <a:ext cx="8229600" cy="4830763"/>
          </a:xfrm>
        </p:spPr>
        <p:txBody>
          <a:bodyPr>
            <a:normAutofit/>
          </a:bodyPr>
          <a:lstStyle/>
          <a:p>
            <a:r>
              <a:rPr lang="en-US" dirty="0" smtClean="0"/>
              <a:t>Server used is Apache-Coyote/1.1</a:t>
            </a:r>
          </a:p>
          <a:p>
            <a:r>
              <a:rPr lang="en-US" dirty="0" smtClean="0"/>
              <a:t>The anti-</a:t>
            </a:r>
            <a:r>
              <a:rPr lang="en-US" dirty="0" err="1" smtClean="0"/>
              <a:t>clickjacking</a:t>
            </a:r>
            <a:r>
              <a:rPr lang="en-US" dirty="0" smtClean="0"/>
              <a:t> X-Frame-Options header is not present.</a:t>
            </a:r>
          </a:p>
          <a:p>
            <a:r>
              <a:rPr lang="en-US" dirty="0" smtClean="0"/>
              <a:t>The X-XSS-Protection header is not defined. Hence, X-XSS-Protection header can hint to the user agent to protect against some forms of XSS.</a:t>
            </a:r>
          </a:p>
          <a:p>
            <a:r>
              <a:rPr lang="en-US" dirty="0" smtClean="0"/>
              <a:t>The X-Content-Type-Options header is not set. </a:t>
            </a:r>
          </a:p>
          <a:p>
            <a:endParaRPr lang="en-US" dirty="0" smtClean="0"/>
          </a:p>
          <a:p>
            <a:pPr marL="0" indent="0">
              <a:buNone/>
            </a:pPr>
            <a:endParaRPr lang="en-US" dirty="0"/>
          </a:p>
        </p:txBody>
      </p:sp>
    </p:spTree>
    <p:extLst>
      <p:ext uri="{BB962C8B-B14F-4D97-AF65-F5344CB8AC3E}">
        <p14:creationId xmlns:p14="http://schemas.microsoft.com/office/powerpoint/2010/main" val="1995024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838200"/>
            <a:ext cx="8229600" cy="5562600"/>
          </a:xfrm>
        </p:spPr>
        <p:txBody>
          <a:bodyPr>
            <a:normAutofit/>
          </a:bodyPr>
          <a:lstStyle/>
          <a:p>
            <a:r>
              <a:rPr lang="en-US" dirty="0" smtClean="0"/>
              <a:t>Hence, this could allow the user agent to render the content of the site in a different fashion to the MIME type.</a:t>
            </a:r>
          </a:p>
          <a:p>
            <a:r>
              <a:rPr lang="en-US" dirty="0" smtClean="0"/>
              <a:t>Server banner has changed from 'Apache-Coyote/1.1' to 'Apache/2.2.6 (Win32) </a:t>
            </a:r>
            <a:r>
              <a:rPr lang="en-US" dirty="0" err="1" smtClean="0"/>
              <a:t>mod_ssl</a:t>
            </a:r>
            <a:r>
              <a:rPr lang="en-US" dirty="0" smtClean="0"/>
              <a:t>/2.2.6 </a:t>
            </a:r>
            <a:r>
              <a:rPr lang="en-US" dirty="0" err="1" smtClean="0"/>
              <a:t>OpenSSL</a:t>
            </a:r>
            <a:r>
              <a:rPr lang="en-US" dirty="0" smtClean="0"/>
              <a:t>/0.9.8e </a:t>
            </a:r>
            <a:r>
              <a:rPr lang="en-US" dirty="0" err="1" smtClean="0"/>
              <a:t>mod_jk</a:t>
            </a:r>
            <a:r>
              <a:rPr lang="en-US" dirty="0" smtClean="0"/>
              <a:t>/1.2.40‘. </a:t>
            </a:r>
            <a:endParaRPr lang="en-US" dirty="0"/>
          </a:p>
          <a:p>
            <a:r>
              <a:rPr lang="en-US" dirty="0" smtClean="0"/>
              <a:t>This may suggest a WAF, load balancer or proxy is in place.</a:t>
            </a:r>
          </a:p>
        </p:txBody>
      </p:sp>
    </p:spTree>
    <p:extLst>
      <p:ext uri="{BB962C8B-B14F-4D97-AF65-F5344CB8AC3E}">
        <p14:creationId xmlns:p14="http://schemas.microsoft.com/office/powerpoint/2010/main" val="271770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533400"/>
            <a:ext cx="8229600" cy="6019800"/>
          </a:xfrm>
        </p:spPr>
        <p:txBody>
          <a:bodyPr>
            <a:normAutofit fontScale="85000" lnSpcReduction="10000"/>
          </a:bodyPr>
          <a:lstStyle/>
          <a:p>
            <a:r>
              <a:rPr lang="en-US" dirty="0" smtClean="0"/>
              <a:t>Allowed HTTP methods are GET, HEAD, POST, PUT, DELETE, TRACE, OPTIONS, PATCH: </a:t>
            </a:r>
          </a:p>
          <a:p>
            <a:endParaRPr lang="en-US" dirty="0" smtClean="0"/>
          </a:p>
          <a:p>
            <a:pPr marL="514350" indent="-514350">
              <a:buFont typeface="+mj-lt"/>
              <a:buAutoNum type="alphaLcParenR"/>
            </a:pPr>
            <a:r>
              <a:rPr lang="en-US" dirty="0" smtClean="0"/>
              <a:t>OSVDB-397: HTTP method ('Allow' Header): 'PUT' method could allow clients to save files on the web server.</a:t>
            </a:r>
          </a:p>
          <a:p>
            <a:pPr marL="514350" indent="-514350">
              <a:buFont typeface="+mj-lt"/>
              <a:buAutoNum type="alphaLcParenR"/>
            </a:pPr>
            <a:r>
              <a:rPr lang="en-US" dirty="0" smtClean="0"/>
              <a:t>OSVDB-5646: HTTP method ('Allow' Header): 'DELETE' may allow clients to remove files on the web server.</a:t>
            </a:r>
          </a:p>
          <a:p>
            <a:pPr marL="514350" indent="-514350">
              <a:buFont typeface="+mj-lt"/>
              <a:buAutoNum type="alphaLcParenR"/>
            </a:pPr>
            <a:r>
              <a:rPr lang="en-US" dirty="0" smtClean="0"/>
              <a:t>HTTP method: 'PATCH' may allow client to issue patch commands to server. </a:t>
            </a:r>
          </a:p>
          <a:p>
            <a:pPr marL="514350" indent="-514350">
              <a:buFont typeface="+mj-lt"/>
              <a:buAutoNum type="alphaLcParenR"/>
            </a:pPr>
            <a:r>
              <a:rPr lang="en-US" dirty="0" smtClean="0"/>
              <a:t>OSVDB-561: /server-status: This can reveal Apache information. Comment out appropriate line in the Apache </a:t>
            </a:r>
            <a:r>
              <a:rPr lang="en-US" dirty="0" err="1" smtClean="0"/>
              <a:t>conf</a:t>
            </a:r>
            <a:r>
              <a:rPr lang="en-US" dirty="0" smtClean="0"/>
              <a:t> file or restrict access to allowed sources.</a:t>
            </a:r>
          </a:p>
          <a:p>
            <a:endParaRPr lang="en-US" dirty="0" smtClean="0"/>
          </a:p>
        </p:txBody>
      </p:sp>
    </p:spTree>
    <p:extLst>
      <p:ext uri="{BB962C8B-B14F-4D97-AF65-F5344CB8AC3E}">
        <p14:creationId xmlns:p14="http://schemas.microsoft.com/office/powerpoint/2010/main" val="295351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533400"/>
            <a:ext cx="8229600" cy="6019800"/>
          </a:xfrm>
        </p:spPr>
        <p:txBody>
          <a:bodyPr>
            <a:normAutofit/>
          </a:bodyPr>
          <a:lstStyle/>
          <a:p>
            <a:r>
              <a:rPr lang="en-US" dirty="0" smtClean="0"/>
              <a:t>Last error: opening stream: can't connect (timeout): Transport endpoint is not connected.</a:t>
            </a:r>
          </a:p>
          <a:p>
            <a:r>
              <a:rPr lang="en-US" dirty="0" smtClean="0"/>
              <a:t>15 error(s) and 12 item(s) reported on remote host.</a:t>
            </a:r>
          </a:p>
          <a:p>
            <a:r>
              <a:rPr lang="en-US" dirty="0" smtClean="0"/>
              <a:t>Hence rescan the </a:t>
            </a:r>
            <a:r>
              <a:rPr lang="en-US" dirty="0"/>
              <a:t>website and server to ensure all the vulnerabilities are mitigated or patched. </a:t>
            </a:r>
          </a:p>
          <a:p>
            <a:endParaRPr lang="en-US" dirty="0" smtClean="0"/>
          </a:p>
        </p:txBody>
      </p:sp>
    </p:spTree>
    <p:extLst>
      <p:ext uri="{BB962C8B-B14F-4D97-AF65-F5344CB8AC3E}">
        <p14:creationId xmlns:p14="http://schemas.microsoft.com/office/powerpoint/2010/main" val="2811413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sz="3200"/>
              <a:t>POC </a:t>
            </a:r>
            <a:r>
              <a:rPr lang="en-US" sz="3200"/>
              <a:t>s</a:t>
            </a:r>
            <a:r>
              <a:rPr lang="en-US" sz="3200" smtClean="0"/>
              <a:t>creenshots </a:t>
            </a:r>
            <a:r>
              <a:rPr lang="en-US" sz="3200" dirty="0"/>
              <a:t>are included in the Report which is attached below:</a:t>
            </a: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3400" y="1480071"/>
            <a:ext cx="8229600" cy="4768329"/>
          </a:xfrm>
        </p:spPr>
      </p:pic>
    </p:spTree>
    <p:extLst>
      <p:ext uri="{BB962C8B-B14F-4D97-AF65-F5344CB8AC3E}">
        <p14:creationId xmlns:p14="http://schemas.microsoft.com/office/powerpoint/2010/main" val="2420438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4255" y="1143001"/>
            <a:ext cx="7815490" cy="4648200"/>
          </a:xfrm>
        </p:spPr>
      </p:pic>
    </p:spTree>
    <p:extLst>
      <p:ext uri="{BB962C8B-B14F-4D97-AF65-F5344CB8AC3E}">
        <p14:creationId xmlns:p14="http://schemas.microsoft.com/office/powerpoint/2010/main" val="429417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3400" y="1066801"/>
            <a:ext cx="8001000" cy="4495800"/>
          </a:xfrm>
        </p:spPr>
      </p:pic>
    </p:spTree>
    <p:extLst>
      <p:ext uri="{BB962C8B-B14F-4D97-AF65-F5344CB8AC3E}">
        <p14:creationId xmlns:p14="http://schemas.microsoft.com/office/powerpoint/2010/main" val="1673252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364</Words>
  <Application>Microsoft Office PowerPoint</Application>
  <PresentationFormat>On-screen Show (4:3)</PresentationFormat>
  <Paragraphs>26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Task-2</vt:lpstr>
      <vt:lpstr>Impact:</vt:lpstr>
      <vt:lpstr>Information &amp; Mitigation:</vt:lpstr>
      <vt:lpstr>PowerPoint Presentation</vt:lpstr>
      <vt:lpstr>PowerPoint Presentation</vt:lpstr>
      <vt:lpstr>PowerPoint Presentation</vt:lpstr>
      <vt:lpstr>POC screenshots are included in the Report which is attached below:</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Task-2</dc:title>
  <dc:creator>hp</dc:creator>
  <cp:lastModifiedBy>hp</cp:lastModifiedBy>
  <cp:revision>14</cp:revision>
  <dcterms:created xsi:type="dcterms:W3CDTF">2021-10-26T07:15:50Z</dcterms:created>
  <dcterms:modified xsi:type="dcterms:W3CDTF">2021-10-26T09:54:06Z</dcterms:modified>
</cp:coreProperties>
</file>