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/>
    <p:restoredTop sz="94602"/>
  </p:normalViewPr>
  <p:slideViewPr>
    <p:cSldViewPr snapToGrid="0">
      <p:cViewPr varScale="1">
        <p:scale>
          <a:sx n="102" d="100"/>
          <a:sy n="102" d="100"/>
        </p:scale>
        <p:origin x="13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3D98-026F-0B5A-DA4B-E0B0455E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52BAC-3563-8AF4-5AA2-26EF9CFED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B870-B107-A6F8-23E8-DE0F0AD5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1EFA-F2F2-82BB-5A77-5B8D9BFC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23E2-0567-81C2-6DA5-ECAD4487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873C-0216-B21E-9358-18E814A5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95CCC-F534-33DA-D9D0-2D5B3C3C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8E34-1718-7FFB-9505-94E2EB63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532F-F0AE-F98E-4417-B50F67A6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76B9-7433-9C35-A5B3-F9F2C642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D9A7-54E7-56E1-0D1B-9519F316B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F2794-911A-7C5A-E3A6-40D52970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99D2-23C6-FCCB-1761-5123A33E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D5C5-8584-C876-426A-B457406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0B8B-8B7E-E789-DD10-F20F709C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D673-5189-5D18-D73E-BA489F80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5D83-904D-4961-D3AF-E75BC48B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04DC-884D-2966-A096-484075E0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6012-8C4E-4220-1E5E-5DBCE36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688B-78C6-0711-62D2-726259A2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8D42-2AD8-B6A7-7F2E-3D8DDDC9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8278-08EA-8C7B-866A-437C4AFD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14AD-13F7-1AC1-4431-AC79A696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4715-5358-5A3B-E0B7-793800E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D0B1-D64D-37D7-10A6-37B5CCC5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5F4C-8C17-09F4-87B7-11BE6C00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F69F-5031-05B3-5F73-69347C8A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09CF-47CB-50E0-A9ED-DAEAAE9F5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9F264-0D98-36C4-81CF-5DDF77A3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94BAE-7B79-0FB0-5070-FA2B18E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97B6A-8714-2AAC-F3AC-7EB27876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6CEC-2816-5ECE-1309-140971B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06A9-E757-8F14-89DE-CE6FA5E7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7251C-2643-6524-304E-732A3D86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89C9D-F41F-8F2F-3DEE-928B0C0A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E16BB-4550-62BB-2F97-A3F43F4F0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AD5E8-DF96-0614-3CF6-E25DCD2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8B10B-2D07-EAC7-9480-3DE03E55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5ED4-9284-821D-C698-D4C0A32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B521-E4BE-7AF4-D950-B62BFCB2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479E0-2DF6-CEBD-3F49-F72ADF48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AED15-EF62-1634-4EE1-CEC0569F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7B04A-7296-BBCF-84F3-AD289026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70A20-10F5-451A-D603-5B0EC527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3545D-96D4-8C6F-D59B-1889992F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2CB7-946D-5A74-9AAD-C354ABDC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B5A1-7180-7BB2-A8FF-231ACE70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EAFC-FAAD-BB84-F24A-87502996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E99D-880F-C5CC-EA95-7980E271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4E83-57D8-5579-47FA-D0BEA220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8C945-9C38-FDC1-14EE-31DA39B5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128A-29AB-128F-262D-10BFDD0F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54D8-F999-F2AE-B80F-648633FE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C6685-FEFC-ED73-DA85-43E9435A4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64ACC-F788-FA54-FE9E-C158FF8C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852-A3CE-FBB7-DDC4-9D93785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166EA-5033-6F20-D7B6-B7ABF9CC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346A-AC7D-99AC-2B75-3AD83BEE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C235D-7BBC-9FCF-8634-1D0E4D0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A8E3-D0D5-691A-DE69-98C2B794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889D-CC95-78E8-2CA5-F95057EF6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0534-5CA7-A3A8-D9D1-F2A9F68AB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4621-78C0-9134-5A2E-439B0C9A4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F63B0D-09A1-629C-12BD-E1235AA8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9" y="1336611"/>
            <a:ext cx="11466182" cy="5262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5A57ED-F438-137A-F9AE-D5780AA2102C}"/>
              </a:ext>
            </a:extLst>
          </p:cNvPr>
          <p:cNvSpPr txBox="1"/>
          <p:nvPr/>
        </p:nvSpPr>
        <p:spPr>
          <a:xfrm>
            <a:off x="1955404" y="444049"/>
            <a:ext cx="8281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283C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 Us</a:t>
            </a:r>
            <a:endParaRPr lang="en-US" sz="4000" b="1" dirty="0">
              <a:solidFill>
                <a:srgbClr val="283C7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6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Stout</dc:creator>
  <cp:lastModifiedBy>Brian Stout</cp:lastModifiedBy>
  <cp:revision>9</cp:revision>
  <dcterms:created xsi:type="dcterms:W3CDTF">2025-05-13T17:30:24Z</dcterms:created>
  <dcterms:modified xsi:type="dcterms:W3CDTF">2025-05-13T20:24:12Z</dcterms:modified>
</cp:coreProperties>
</file>