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0B253E"/>
    <a:srgbClr val="6080B9"/>
    <a:srgbClr val="FDFDFD"/>
    <a:srgbClr val="0A253E"/>
    <a:srgbClr val="2A6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660"/>
  </p:normalViewPr>
  <p:slideViewPr>
    <p:cSldViewPr snapToGrid="0">
      <p:cViewPr varScale="1">
        <p:scale>
          <a:sx n="242" d="100"/>
          <a:sy n="242" d="100"/>
        </p:scale>
        <p:origin x="21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Moss" userId="339b5bb2-0b10-4a11-aa5a-b33e0b2fbe46" providerId="ADAL" clId="{5CF5C39C-9FD1-48B0-9B7C-4CF1FC3B0AB6}"/>
    <pc:docChg chg="modSld">
      <pc:chgData name="Tim Moss" userId="339b5bb2-0b10-4a11-aa5a-b33e0b2fbe46" providerId="ADAL" clId="{5CF5C39C-9FD1-48B0-9B7C-4CF1FC3B0AB6}" dt="2019-08-02T15:49:04.750" v="1" actId="20577"/>
      <pc:docMkLst>
        <pc:docMk/>
      </pc:docMkLst>
      <pc:sldChg chg="modSp">
        <pc:chgData name="Tim Moss" userId="339b5bb2-0b10-4a11-aa5a-b33e0b2fbe46" providerId="ADAL" clId="{5CF5C39C-9FD1-48B0-9B7C-4CF1FC3B0AB6}" dt="2019-08-02T15:49:04.750" v="1" actId="20577"/>
        <pc:sldMkLst>
          <pc:docMk/>
          <pc:sldMk cId="248866380" sldId="260"/>
        </pc:sldMkLst>
        <pc:graphicFrameChg chg="modGraphic">
          <ac:chgData name="Tim Moss" userId="339b5bb2-0b10-4a11-aa5a-b33e0b2fbe46" providerId="ADAL" clId="{5CF5C39C-9FD1-48B0-9B7C-4CF1FC3B0AB6}" dt="2019-08-02T15:49:04.750" v="1" actId="20577"/>
          <ac:graphicFrameMkLst>
            <pc:docMk/>
            <pc:sldMk cId="248866380" sldId="260"/>
            <ac:graphicFrameMk id="13" creationId="{44D33A15-4E6A-4FAE-8FE2-E353544204EE}"/>
          </ac:graphicFrameMkLst>
        </pc:graphicFrameChg>
      </pc:sldChg>
    </pc:docChg>
  </pc:docChgLst>
  <pc:docChgLst>
    <pc:chgData name="Kate Hughes" userId="470273ba-6b6f-4393-9ea1-9d833ebd84c3" providerId="ADAL" clId="{E241270B-BA8C-4C9B-A5B9-43BE9B54BC52}"/>
    <pc:docChg chg="undo modSld">
      <pc:chgData name="Kate Hughes" userId="470273ba-6b6f-4393-9ea1-9d833ebd84c3" providerId="ADAL" clId="{E241270B-BA8C-4C9B-A5B9-43BE9B54BC52}" dt="2019-05-07T15:27:59.448" v="131" actId="478"/>
      <pc:docMkLst>
        <pc:docMk/>
      </pc:docMkLst>
      <pc:sldChg chg="delSp modSp">
        <pc:chgData name="Kate Hughes" userId="470273ba-6b6f-4393-9ea1-9d833ebd84c3" providerId="ADAL" clId="{E241270B-BA8C-4C9B-A5B9-43BE9B54BC52}" dt="2019-05-07T15:27:59.448" v="131" actId="478"/>
        <pc:sldMkLst>
          <pc:docMk/>
          <pc:sldMk cId="248866380" sldId="260"/>
        </pc:sldMkLst>
        <pc:spChg chg="del mod">
          <ac:chgData name="Kate Hughes" userId="470273ba-6b6f-4393-9ea1-9d833ebd84c3" providerId="ADAL" clId="{E241270B-BA8C-4C9B-A5B9-43BE9B54BC52}" dt="2019-05-07T15:27:58.198" v="130" actId="478"/>
          <ac:spMkLst>
            <pc:docMk/>
            <pc:sldMk cId="248866380" sldId="260"/>
            <ac:spMk id="10" creationId="{3F1E60E2-1D40-438F-8BE4-51E34D7B455F}"/>
          </ac:spMkLst>
        </pc:spChg>
        <pc:spChg chg="del mod">
          <ac:chgData name="Kate Hughes" userId="470273ba-6b6f-4393-9ea1-9d833ebd84c3" providerId="ADAL" clId="{E241270B-BA8C-4C9B-A5B9-43BE9B54BC52}" dt="2019-05-07T15:27:59.448" v="131" actId="478"/>
          <ac:spMkLst>
            <pc:docMk/>
            <pc:sldMk cId="248866380" sldId="260"/>
            <ac:spMk id="17" creationId="{368D2ABB-DFAB-4066-8E9B-371A0352747E}"/>
          </ac:spMkLst>
        </pc:spChg>
        <pc:graphicFrameChg chg="mod modGraphic">
          <ac:chgData name="Kate Hughes" userId="470273ba-6b6f-4393-9ea1-9d833ebd84c3" providerId="ADAL" clId="{E241270B-BA8C-4C9B-A5B9-43BE9B54BC52}" dt="2019-05-07T15:26:57.774" v="129" actId="1035"/>
          <ac:graphicFrameMkLst>
            <pc:docMk/>
            <pc:sldMk cId="248866380" sldId="260"/>
            <ac:graphicFrameMk id="11" creationId="{E25BBD30-DF84-49BA-9587-E7A16D25FFE9}"/>
          </ac:graphicFrameMkLst>
        </pc:graphicFrameChg>
      </pc:sldChg>
    </pc:docChg>
  </pc:docChgLst>
  <pc:docChgLst>
    <pc:chgData name="Tim Moss" userId="339b5bb2-0b10-4a11-aa5a-b33e0b2fbe46" providerId="ADAL" clId="{5757121F-6227-4775-968A-3CAB3F0D4A97}"/>
    <pc:docChg chg="modSld">
      <pc:chgData name="Tim Moss" userId="339b5bb2-0b10-4a11-aa5a-b33e0b2fbe46" providerId="ADAL" clId="{5757121F-6227-4775-968A-3CAB3F0D4A97}" dt="2019-05-08T13:32:35.562" v="1" actId="6549"/>
      <pc:docMkLst>
        <pc:docMk/>
      </pc:docMkLst>
      <pc:sldChg chg="modSp">
        <pc:chgData name="Tim Moss" userId="339b5bb2-0b10-4a11-aa5a-b33e0b2fbe46" providerId="ADAL" clId="{5757121F-6227-4775-968A-3CAB3F0D4A97}" dt="2019-05-08T13:32:35.562" v="1" actId="6549"/>
        <pc:sldMkLst>
          <pc:docMk/>
          <pc:sldMk cId="248866380" sldId="260"/>
        </pc:sldMkLst>
        <pc:graphicFrameChg chg="modGraphic">
          <ac:chgData name="Tim Moss" userId="339b5bb2-0b10-4a11-aa5a-b33e0b2fbe46" providerId="ADAL" clId="{5757121F-6227-4775-968A-3CAB3F0D4A97}" dt="2019-05-08T13:32:35.562" v="1" actId="6549"/>
          <ac:graphicFrameMkLst>
            <pc:docMk/>
            <pc:sldMk cId="248866380" sldId="260"/>
            <ac:graphicFrameMk id="11" creationId="{E25BBD30-DF84-49BA-9587-E7A16D25FFE9}"/>
          </ac:graphicFrameMkLst>
        </pc:graphicFrameChg>
      </pc:sldChg>
    </pc:docChg>
  </pc:docChgLst>
  <pc:docChgLst>
    <pc:chgData name="Tim Moss" userId="339b5bb2-0b10-4a11-aa5a-b33e0b2fbe46" providerId="ADAL" clId="{4F37CBD7-BC27-4701-8ED7-4A38E9D4DE26}"/>
    <pc:docChg chg="modSld">
      <pc:chgData name="Tim Moss" userId="339b5bb2-0b10-4a11-aa5a-b33e0b2fbe46" providerId="ADAL" clId="{4F37CBD7-BC27-4701-8ED7-4A38E9D4DE26}" dt="2019-06-26T16:50:16.264" v="52" actId="255"/>
      <pc:docMkLst>
        <pc:docMk/>
      </pc:docMkLst>
      <pc:sldChg chg="modSp">
        <pc:chgData name="Tim Moss" userId="339b5bb2-0b10-4a11-aa5a-b33e0b2fbe46" providerId="ADAL" clId="{4F37CBD7-BC27-4701-8ED7-4A38E9D4DE26}" dt="2019-06-26T16:50:16.264" v="52" actId="255"/>
        <pc:sldMkLst>
          <pc:docMk/>
          <pc:sldMk cId="248866380" sldId="260"/>
        </pc:sldMkLst>
        <pc:spChg chg="mod">
          <ac:chgData name="Tim Moss" userId="339b5bb2-0b10-4a11-aa5a-b33e0b2fbe46" providerId="ADAL" clId="{4F37CBD7-BC27-4701-8ED7-4A38E9D4DE26}" dt="2019-06-26T16:49:33.672" v="9" actId="14100"/>
          <ac:spMkLst>
            <pc:docMk/>
            <pc:sldMk cId="248866380" sldId="260"/>
            <ac:spMk id="20" creationId="{00000000-0000-0000-0000-000000000000}"/>
          </ac:spMkLst>
        </pc:spChg>
        <pc:graphicFrameChg chg="modGraphic">
          <ac:chgData name="Tim Moss" userId="339b5bb2-0b10-4a11-aa5a-b33e0b2fbe46" providerId="ADAL" clId="{4F37CBD7-BC27-4701-8ED7-4A38E9D4DE26}" dt="2019-06-26T16:50:16.264" v="52" actId="255"/>
          <ac:graphicFrameMkLst>
            <pc:docMk/>
            <pc:sldMk cId="248866380" sldId="260"/>
            <ac:graphicFrameMk id="13" creationId="{44D33A15-4E6A-4FAE-8FE2-E353544204EE}"/>
          </ac:graphicFrameMkLst>
        </pc:graphicFrameChg>
      </pc:sldChg>
    </pc:docChg>
  </pc:docChgLst>
  <pc:docChgLst>
    <pc:chgData name="Tim Moss" userId="339b5bb2-0b10-4a11-aa5a-b33e0b2fbe46" providerId="ADAL" clId="{937F5687-51F5-41ED-8E33-268386CC6032}"/>
    <pc:docChg chg="modSld">
      <pc:chgData name="Tim Moss" userId="339b5bb2-0b10-4a11-aa5a-b33e0b2fbe46" providerId="ADAL" clId="{937F5687-51F5-41ED-8E33-268386CC6032}" dt="2019-06-11T12:14:00.621" v="0" actId="14100"/>
      <pc:docMkLst>
        <pc:docMk/>
      </pc:docMkLst>
      <pc:sldChg chg="modSp">
        <pc:chgData name="Tim Moss" userId="339b5bb2-0b10-4a11-aa5a-b33e0b2fbe46" providerId="ADAL" clId="{937F5687-51F5-41ED-8E33-268386CC6032}" dt="2019-06-11T12:14:00.621" v="0" actId="14100"/>
        <pc:sldMkLst>
          <pc:docMk/>
          <pc:sldMk cId="248866380" sldId="260"/>
        </pc:sldMkLst>
        <pc:graphicFrameChg chg="modGraphic">
          <ac:chgData name="Tim Moss" userId="339b5bb2-0b10-4a11-aa5a-b33e0b2fbe46" providerId="ADAL" clId="{937F5687-51F5-41ED-8E33-268386CC6032}" dt="2019-06-11T12:14:00.621" v="0" actId="14100"/>
          <ac:graphicFrameMkLst>
            <pc:docMk/>
            <pc:sldMk cId="248866380" sldId="260"/>
            <ac:graphicFrameMk id="13" creationId="{44D33A15-4E6A-4FAE-8FE2-E353544204E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02/08/2019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02/08/2019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B2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rgbClr val="0B2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1085210601"/>
              </p:ext>
            </p:extLst>
          </p:nvPr>
        </p:nvGraphicFramePr>
        <p:xfrm>
          <a:off x="292537" y="151684"/>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Name</a:t>
                      </a:r>
                      <a:endParaRPr lang="en-GB" sz="7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unspecified</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a:ln>
                            <a:noFill/>
                          </a:ln>
                          <a:solidFill>
                            <a:schemeClr val="bg1"/>
                          </a:solidFill>
                          <a:effectLst/>
                          <a:latin typeface="Calibri" panose="020F0502020204030204" pitchFamily="34" charset="0"/>
                          <a:ea typeface="Verdana" charset="0"/>
                          <a:cs typeface="Calibri" panose="020F0502020204030204" pitchFamily="34" charset="0"/>
                        </a:rPr>
                        <a:t>ICS-20200108-075111 </a:t>
                      </a:r>
                      <a:endParaRPr lang="en-GB" sz="9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Account type</a:t>
                      </a:r>
                      <a:endParaRPr lang="en-GB" sz="7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Personal Hub Account</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bg1"/>
                          </a:solidFill>
                          <a:effectLst/>
                          <a:latin typeface="Calibri" panose="020F05020202040302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bg1"/>
                          </a:solidFill>
                          <a:effectLst/>
                          <a:latin typeface="Calibri" panose="020F0502020204030204" pitchFamily="34" charset="0"/>
                          <a:ea typeface="Verdana" charset="0"/>
                          <a:cs typeface="Calibri" panose="020F0502020204030204" pitchFamily="34" charset="0"/>
                        </a:rPr>
                        <a:t>08/01/2020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26623">
                <a:tc gridSpan="4">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r>
                        <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rPr>
                        <a:t>As a client of unspecified we have reduced your fee by 0.00% to 0.250%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100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endPar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742950" rtl="0" eaLnBrk="1" fontAlgn="auto" latinLnBrk="0" hangingPunct="1">
                        <a:lnSpc>
                          <a:spcPct val="119000"/>
                        </a:lnSpc>
                        <a:spcBef>
                          <a:spcPts val="0"/>
                        </a:spcBef>
                        <a:spcAft>
                          <a:spcPts val="300"/>
                        </a:spcAft>
                        <a:buClrTx/>
                        <a:buSzTx/>
                        <a:buFontTx/>
                        <a:buNone/>
                        <a:tabLst/>
                        <a:defRPr/>
                      </a:pPr>
                      <a:endParaRPr lang="en-GB" sz="1000" b="0" kern="1400" dirty="0">
                        <a:ln>
                          <a:noFill/>
                        </a:ln>
                        <a:solidFill>
                          <a:schemeClr val="bg1"/>
                        </a:solidFill>
                        <a:effectLst/>
                        <a:latin typeface="Calibri" panose="020F05020202040302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707475926"/>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3706356911"/>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GB" sz="1100" b="0" kern="1200" spc="0" dirty="0">
                          <a:solidFill>
                            <a:srgbClr val="0B253E"/>
                          </a:solidFill>
                          <a:latin typeface="Calibri" panose="020F05020202040302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1.15%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£977.50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Goldman Sachs International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3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0.66%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£556.75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£60,000.00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£450.00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3300798836"/>
              </p:ext>
            </p:extLst>
          </p:nvPr>
        </p:nvGraphicFramePr>
        <p:xfrm>
          <a:off x="296463" y="1092266"/>
          <a:ext cx="9313075" cy="1451616"/>
        </p:xfrm>
        <a:graphic>
          <a:graphicData uri="http://schemas.openxmlformats.org/drawingml/2006/table">
            <a:tbl>
              <a:tblPr>
                <a:tableStyleId>{5C22544A-7EE6-4342-B048-85BDC9FD1C3A}</a:tableStyleId>
              </a:tblPr>
              <a:tblGrid>
                <a:gridCol w="2137272">
                  <a:extLst>
                    <a:ext uri="{9D8B030D-6E8A-4147-A177-3AD203B41FA5}">
                      <a16:colId xmlns:a16="http://schemas.microsoft.com/office/drawing/2014/main" val="1324563341"/>
                    </a:ext>
                  </a:extLst>
                </a:gridCol>
                <a:gridCol w="2351147">
                  <a:extLst>
                    <a:ext uri="{9D8B030D-6E8A-4147-A177-3AD203B41FA5}">
                      <a16:colId xmlns:a16="http://schemas.microsoft.com/office/drawing/2014/main" val="1951212069"/>
                    </a:ext>
                  </a:extLst>
                </a:gridCol>
                <a:gridCol w="2571776">
                  <a:extLst>
                    <a:ext uri="{9D8B030D-6E8A-4147-A177-3AD203B41FA5}">
                      <a16:colId xmlns:a16="http://schemas.microsoft.com/office/drawing/2014/main" val="4151536791"/>
                    </a:ext>
                  </a:extLst>
                </a:gridCol>
                <a:gridCol w="2252880">
                  <a:extLst>
                    <a:ext uri="{9D8B030D-6E8A-4147-A177-3AD203B41FA5}">
                      <a16:colId xmlns:a16="http://schemas.microsoft.com/office/drawing/2014/main" val="1714346288"/>
                    </a:ext>
                  </a:extLst>
                </a:gridCol>
              </a:tblGrid>
              <a:tr h="150594">
                <a:tc gridSpan="4">
                  <a:txBody>
                    <a:bodyPr/>
                    <a:lstStyle/>
                    <a:p>
                      <a:pPr algn="ctr"/>
                      <a:r>
                        <a:rPr lang="en-GB" sz="1100" b="0" spc="0" dirty="0">
                          <a:solidFill>
                            <a:srgbClr val="0B253E"/>
                          </a:solidFill>
                          <a:latin typeface="Calibri" panose="020F05020202040302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£230,000.00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0.863%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£1,984.25</a:t>
                      </a: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0.613%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Net Annual Interest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£1,409.25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6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 Yield is correct </a:t>
                      </a:r>
                      <a:r>
                        <a:rPr lang="en-GB" sz="700" b="1" baseline="0">
                          <a:solidFill>
                            <a:schemeClr val="tx1">
                              <a:lumMod val="75000"/>
                              <a:lumOff val="25000"/>
                            </a:schemeClr>
                          </a:solidFill>
                          <a:latin typeface="Calibri" panose="020F0502020204030204" pitchFamily="34" charset="0"/>
                          <a:ea typeface="Verdana" charset="0"/>
                          <a:cs typeface="Calibri" panose="020F0502020204030204" pitchFamily="34" charset="0"/>
                        </a:rPr>
                        <a:t>to 3 </a:t>
                      </a:r>
                      <a:r>
                        <a:rPr lang="en-GB" sz="700" b="1" baseline="0" dirty="0">
                          <a:solidFill>
                            <a:schemeClr val="tx1">
                              <a:lumMod val="75000"/>
                              <a:lumOff val="25000"/>
                            </a:schemeClr>
                          </a:solidFill>
                          <a:latin typeface="Calibri" panose="020F0502020204030204" pitchFamily="34" charset="0"/>
                          <a:ea typeface="Verdana" charset="0"/>
                          <a:cs typeface="Calibri" panose="020F0502020204030204" pitchFamily="34" charset="0"/>
                        </a:rPr>
                        <a:t>decimal places</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bl>
          </a:graphicData>
        </a:graphic>
      </p:graphicFrame>
      <p:sp>
        <p:nvSpPr>
          <p:cNvPr id="20" name="TextBox 19"/>
          <p:cNvSpPr txBox="1"/>
          <p:nvPr/>
        </p:nvSpPr>
        <p:spPr>
          <a:xfrm>
            <a:off x="7668301" y="6172810"/>
            <a:ext cx="2076812" cy="621452"/>
          </a:xfrm>
          <a:prstGeom prst="rect">
            <a:avLst/>
          </a:prstGeom>
          <a:noFill/>
        </p:spPr>
        <p:txBody>
          <a:bodyPr wrap="square" rtlCol="0">
            <a:spAutoFit/>
          </a:bodyPr>
          <a:lstStyle/>
          <a:p>
            <a:pPr algn="r">
              <a:lnSpc>
                <a:spcPct val="150000"/>
              </a:lnSpc>
            </a:pPr>
            <a:r>
              <a:rPr lang="en-US" sz="800" spc="100" dirty="0">
                <a:solidFill>
                  <a:schemeClr val="bg1"/>
                </a:solidFill>
                <a:ea typeface="Verdana" charset="0"/>
                <a:cs typeface="Verdana" charset="0"/>
              </a:rPr>
              <a:t>info@insigniscash.com</a:t>
            </a:r>
          </a:p>
          <a:p>
            <a:pPr algn="r">
              <a:lnSpc>
                <a:spcPct val="150000"/>
              </a:lnSpc>
            </a:pPr>
            <a:r>
              <a:rPr lang="en-US" sz="800" spc="100" dirty="0">
                <a:solidFill>
                  <a:schemeClr val="bg1"/>
                </a:solidFill>
                <a:ea typeface="Verdana" charset="0"/>
                <a:cs typeface="Verdana" charset="0"/>
              </a:rPr>
              <a:t>(0)1223 200 674</a:t>
            </a:r>
          </a:p>
          <a:p>
            <a:pPr algn="r">
              <a:lnSpc>
                <a:spcPct val="150000"/>
              </a:lnSpc>
            </a:pPr>
            <a:r>
              <a:rPr lang="en-US" sz="800" spc="100" dirty="0">
                <a:solidFill>
                  <a:schemeClr val="bg1"/>
                </a:solidFill>
                <a:ea typeface="Verdana" charset="0"/>
                <a:cs typeface="Verdana" charset="0"/>
              </a:rPr>
              <a:t>www.insigniscash.com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612" y="199829"/>
            <a:ext cx="1347648" cy="543407"/>
          </a:xfrm>
          <a:prstGeom prst="rect">
            <a:avLst/>
          </a:prstGeom>
        </p:spPr>
      </p:pic>
    </p:spTree>
    <p:extLst>
      <p:ext uri="{BB962C8B-B14F-4D97-AF65-F5344CB8AC3E}">
        <p14:creationId xmlns:p14="http://schemas.microsoft.com/office/powerpoint/2010/main" val="24886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C1324A0B186F4E87E5E81EB9341CBE" ma:contentTypeVersion="9" ma:contentTypeDescription="Create a new document." ma:contentTypeScope="" ma:versionID="798226848c6925b11b7920d2e3916411">
  <xsd:schema xmlns:xsd="http://www.w3.org/2001/XMLSchema" xmlns:xs="http://www.w3.org/2001/XMLSchema" xmlns:p="http://schemas.microsoft.com/office/2006/metadata/properties" xmlns:ns2="d08a03e3-4ae9-45c3-93ac-6cceef69ff2a" xmlns:ns3="d19a390d-3e25-41a0-bc1d-767acd4eed60" targetNamespace="http://schemas.microsoft.com/office/2006/metadata/properties" ma:root="true" ma:fieldsID="ecffbf7ecd9c4002f02a55a298039049" ns2:_="" ns3:_="">
    <xsd:import namespace="d08a03e3-4ae9-45c3-93ac-6cceef69ff2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8a03e3-4ae9-45c3-93ac-6cceef69f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2B75FC-02D8-4A64-A672-3E428F1E4529}">
  <ds:schemaRefs>
    <ds:schemaRef ds:uri="http://purl.org/dc/elements/1.1/"/>
    <ds:schemaRef ds:uri="http://schemas.microsoft.com/office/2006/metadata/properties"/>
    <ds:schemaRef ds:uri="d08a03e3-4ae9-45c3-93ac-6cceef69ff2a"/>
    <ds:schemaRef ds:uri="http://purl.org/dc/terms/"/>
    <ds:schemaRef ds:uri="http://schemas.openxmlformats.org/package/2006/metadata/core-properties"/>
    <ds:schemaRef ds:uri="d19a390d-3e25-41a0-bc1d-767acd4eed60"/>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3.xml><?xml version="1.0" encoding="utf-8"?>
<ds:datastoreItem xmlns:ds="http://schemas.openxmlformats.org/officeDocument/2006/customXml" ds:itemID="{3EB29A45-F637-433E-890B-D5D3E9D33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8a03e3-4ae9-45c3-93ac-6cceef69ff2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246</TotalTime>
  <Words>197</Words>
  <Application>Microsoft Office PowerPoint</Application>
  <PresentationFormat>A4 Paper (210x297 mm)</PresentationFormat>
  <Paragraphs>109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Tim Moss</cp:lastModifiedBy>
  <cp:revision>35</cp:revision>
  <cp:lastPrinted>2019-04-25T13:14:52Z</cp:lastPrinted>
  <dcterms:created xsi:type="dcterms:W3CDTF">2019-03-20T13:46:55Z</dcterms:created>
  <dcterms:modified xsi:type="dcterms:W3CDTF">2019-08-02T15:49:07Z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0x0101003AC1324A0B186F4E87E5E81EB9341CBE</vt:lpwstr>
  </property>
</Properties>
</file>