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14-02-2020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ICS-20200214-162607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14-02-2020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Aldermore Bank</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1.75%</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1487.500000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1360.00000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1.7166666666666666666666666700%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4377.500000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