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15-02-2020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ICS-20200215-162318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15-02-2020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Aldermore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1487.500000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INSTITUTION03</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INTEREST03</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INSTITUTION04</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TERM04</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RATE04</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DEPOSIT04</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INTEREST04</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INSTITUTION05</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INTEREST05</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INSTITUTION06</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INTEREST06</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INSTITUTION07</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TERM07</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RATE07</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DEPOSIT07</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INTEREST07</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INSTITUTION08</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TERM08</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RATE08</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DEPOSIT08</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INTEREST08</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INSTITUTION09</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INTEREST09</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INSTITUTION10</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TERM10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RATE10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DEPOSIT10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INTEREST10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INSTITUTION11</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TERM11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RATE11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DEPOSIT11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INTEREST11</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INSTITUTION12</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TERM12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RATE12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DEPOSIT12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INTEREST12</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INSTITUTION13</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TERM13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RATE13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DEPOSIT13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INTEREST13</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INSTITUTION14</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TERM14</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RATE14</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DEPOSIT14</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INTEREST14</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1.7166666666666666666666666700%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4377.500000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