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05-03-2020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clientcode100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ICS-20200218-113352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05-03-2020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Hodge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277.500000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1530.00000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1120.00000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1402.500000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241.500000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1.8863380281690140845070422500%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6696.500000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1.7363380281690140845070422500%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6164.000000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