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20-02-2020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ICS-20200220-114924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20-02-2020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INSTITUTION10</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INSTITUTION11</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INSTITUTION14</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1.6861971830985915492957746500%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5986.000000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