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21-02-2020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Jaskraan12</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ICS-20200221-160541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21-02-2020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Hodge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 Year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262.500000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Metro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1530.00000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1368.500000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Charter Savings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240.00000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455000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1.6815384615384615384615384600%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7651.000000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