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FinalTest101</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ICS-20200224-134739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262.500000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 Month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1.9087500%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7635.000000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