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Final1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ICS-20200224-135317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1.9091666666666666666666666700%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5727.500000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