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24-02-2020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VideoTest1</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ICS-20200224-140252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24-02-2020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Hodge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277.500000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Hodge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262.500000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1530.00000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Arbuthnot Latham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1062.500000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Charter Savings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225.00000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1.753603603603603603603603600%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9732.500000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