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24-02-2020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VideoTest2</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ICS-20200224-141400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24-02-2020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1402.500000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241.500000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910.00000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30000.00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1.76412500%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7056.500000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