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27-02-2020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VideoTest3</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ICS-20200227-125040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27-02-2020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1402.500000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241.500000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1.9388333333333333333333333300%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5816.500000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1.7888333333333333333333333300%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5366.500000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