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27-02-2020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VideoTest5</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ICS-20200227-141215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27-02-2020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6780.000000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6247.500000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