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27-02-2020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Test100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ICS-20200227-142456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27-02-2020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Hodge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5 Year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277.500000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Metro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1530.00000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355000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1.9098591549295774647887323900%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6780.000000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1.7598591549295774647887323900%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6247.500000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