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05-03-2020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jaskaran100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ICS-20200304-125424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05-03-2020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Bank and Clients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1.61%</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1368.500000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Charter Savings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Arbuthnot Latham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1275.00000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1232.500000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Investec Bank plc</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1147.500000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Lloyds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 Year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0.95%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807.500000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The Cambridge</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Cambridge &amp; Counties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1062.500000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Nationwide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935.00000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Teachers Building Society</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 Day (Notice)</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1011.500000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65002.00</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747.523000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1255002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1.3735056199113626910554724200%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17237.523000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1.2235056199113626910554724200%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15355.020000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