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05-03-2020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ICS-20200305-105726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05-03-2020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262.5000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1.9785714285714285714285714300%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692.50000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1.8285714285714285714285714300%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640.000000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