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06-03-2020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ICS-20200306-105726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06-03-2020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2.0862500%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4172.500000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1.9362500%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3872.500000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