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12-03-2020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Jaskraan12</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ICS-20200312-105727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12-03-2020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90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217.500000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178.500000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833.000000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345.000000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1.33500%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4005.000000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1.18500%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3555.000000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