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12-03-2020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ICS-20200312-105728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12-03-2020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