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12-03-2020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ICS-20200312-105730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12-03-2020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178.500000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1.198500%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1198.500000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1.048500%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1048.500000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