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12-03-2020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 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ICS-20200312-105732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12-03-2020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1011.500000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977.500000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Teachers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1.1591549295774647887323943700%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4115.000000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1.0091549295774647887323943700%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3582.500000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