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13-03-2020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ICS-20200313-105734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13-03-2020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0.948500%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948.500000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