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5"/>
    <p:sldId id="265" r:id="rId6"/>
    <p:sldId id="264" r:id="rId7"/>
    <p:sldId id="263" r:id="rId8"/>
  </p:sldIdLst>
  <p:sldSz cx="9906000" cy="6858000" type="A4"/>
  <p:notesSz cx="6810375"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836"/>
    <a:srgbClr val="38A7DF"/>
    <a:srgbClr val="FD6152"/>
    <a:srgbClr val="E6E6E8"/>
    <a:srgbClr val="1E2D47"/>
    <a:srgbClr val="0B253E"/>
    <a:srgbClr val="6080B9"/>
    <a:srgbClr val="2A6EA0"/>
    <a:srgbClr val="F9F9F9"/>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B5F710-96E4-4E3F-9ED5-BAB3AEE447D7}" v="31" dt="2019-12-16T14:24:06.1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53" autoAdjust="0"/>
    <p:restoredTop sz="94660"/>
  </p:normalViewPr>
  <p:slideViewPr>
    <p:cSldViewPr snapToGrid="0">
      <p:cViewPr varScale="1">
        <p:scale>
          <a:sx n="110" d="100"/>
          <a:sy n="110" d="100"/>
        </p:scale>
        <p:origin x="9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ly Maclachlan" userId="d9f0298b-247a-4f72-99cf-78ffc9ff8adc" providerId="ADAL" clId="{FEB5F710-96E4-4E3F-9ED5-BAB3AEE447D7}"/>
    <pc:docChg chg="undo custSel modSld">
      <pc:chgData name="Sally Maclachlan" userId="d9f0298b-247a-4f72-99cf-78ffc9ff8adc" providerId="ADAL" clId="{FEB5F710-96E4-4E3F-9ED5-BAB3AEE447D7}" dt="2019-12-17T11:45:46.831" v="131" actId="6549"/>
      <pc:docMkLst>
        <pc:docMk/>
      </pc:docMkLst>
      <pc:sldChg chg="addSp delSp modSp">
        <pc:chgData name="Sally Maclachlan" userId="d9f0298b-247a-4f72-99cf-78ffc9ff8adc" providerId="ADAL" clId="{FEB5F710-96E4-4E3F-9ED5-BAB3AEE447D7}" dt="2019-12-17T11:45:31.742" v="128" actId="6549"/>
        <pc:sldMkLst>
          <pc:docMk/>
          <pc:sldMk cId="249940189" sldId="262"/>
        </pc:sldMkLst>
        <pc:spChg chg="mod">
          <ac:chgData name="Sally Maclachlan" userId="d9f0298b-247a-4f72-99cf-78ffc9ff8adc" providerId="ADAL" clId="{FEB5F710-96E4-4E3F-9ED5-BAB3AEE447D7}" dt="2019-12-16T14:18:58.971" v="1" actId="207"/>
          <ac:spMkLst>
            <pc:docMk/>
            <pc:sldMk cId="249940189" sldId="262"/>
            <ac:spMk id="5" creationId="{91A981AE-9896-544B-81FC-F24A6945120D}"/>
          </ac:spMkLst>
        </pc:spChg>
        <pc:spChg chg="mod">
          <ac:chgData name="Sally Maclachlan" userId="d9f0298b-247a-4f72-99cf-78ffc9ff8adc" providerId="ADAL" clId="{FEB5F710-96E4-4E3F-9ED5-BAB3AEE447D7}" dt="2019-12-17T11:45:31.742" v="128" actId="6549"/>
          <ac:spMkLst>
            <pc:docMk/>
            <pc:sldMk cId="249940189" sldId="262"/>
            <ac:spMk id="6" creationId="{98B28214-0ABF-4707-8B4D-C19F259C38D1}"/>
          </ac:spMkLst>
        </pc:spChg>
        <pc:picChg chg="del">
          <ac:chgData name="Sally Maclachlan" userId="d9f0298b-247a-4f72-99cf-78ffc9ff8adc" providerId="ADAL" clId="{FEB5F710-96E4-4E3F-9ED5-BAB3AEE447D7}" dt="2019-12-16T14:18:32.970" v="0" actId="478"/>
          <ac:picMkLst>
            <pc:docMk/>
            <pc:sldMk cId="249940189" sldId="262"/>
            <ac:picMk id="4" creationId="{FC5499DB-4030-4B38-8BFB-979C609A1AD5}"/>
          </ac:picMkLst>
        </pc:picChg>
        <pc:picChg chg="add mod">
          <ac:chgData name="Sally Maclachlan" userId="d9f0298b-247a-4f72-99cf-78ffc9ff8adc" providerId="ADAL" clId="{FEB5F710-96E4-4E3F-9ED5-BAB3AEE447D7}" dt="2019-12-16T14:23:01.443" v="100" actId="1076"/>
          <ac:picMkLst>
            <pc:docMk/>
            <pc:sldMk cId="249940189" sldId="262"/>
            <ac:picMk id="9" creationId="{43BB9462-5256-4A86-B7A6-73114BEFD8E8}"/>
          </ac:picMkLst>
        </pc:picChg>
      </pc:sldChg>
      <pc:sldChg chg="addSp delSp modSp">
        <pc:chgData name="Sally Maclachlan" userId="d9f0298b-247a-4f72-99cf-78ffc9ff8adc" providerId="ADAL" clId="{FEB5F710-96E4-4E3F-9ED5-BAB3AEE447D7}" dt="2019-12-17T11:45:46.831" v="131" actId="6549"/>
        <pc:sldMkLst>
          <pc:docMk/>
          <pc:sldMk cId="141051958" sldId="263"/>
        </pc:sldMkLst>
        <pc:spChg chg="mod">
          <ac:chgData name="Sally Maclachlan" userId="d9f0298b-247a-4f72-99cf-78ffc9ff8adc" providerId="ADAL" clId="{FEB5F710-96E4-4E3F-9ED5-BAB3AEE447D7}" dt="2019-12-16T14:20:43.755" v="58" actId="207"/>
          <ac:spMkLst>
            <pc:docMk/>
            <pc:sldMk cId="141051958" sldId="263"/>
            <ac:spMk id="19" creationId="{E5EA864C-36BA-4D67-B6B7-CBD9308BC741}"/>
          </ac:spMkLst>
        </pc:spChg>
        <pc:spChg chg="add mod">
          <ac:chgData name="Sally Maclachlan" userId="d9f0298b-247a-4f72-99cf-78ffc9ff8adc" providerId="ADAL" clId="{FEB5F710-96E4-4E3F-9ED5-BAB3AEE447D7}" dt="2019-12-17T11:45:46.831" v="131" actId="6549"/>
          <ac:spMkLst>
            <pc:docMk/>
            <pc:sldMk cId="141051958" sldId="263"/>
            <ac:spMk id="23" creationId="{6D02DB8D-BA2D-45D6-8E4B-977E471F56E6}"/>
          </ac:spMkLst>
        </pc:spChg>
        <pc:spChg chg="del">
          <ac:chgData name="Sally Maclachlan" userId="d9f0298b-247a-4f72-99cf-78ffc9ff8adc" providerId="ADAL" clId="{FEB5F710-96E4-4E3F-9ED5-BAB3AEE447D7}" dt="2019-12-16T14:20:27.988" v="56" actId="478"/>
          <ac:spMkLst>
            <pc:docMk/>
            <pc:sldMk cId="141051958" sldId="263"/>
            <ac:spMk id="25" creationId="{6BDDF4E1-3AF6-494E-A75F-CDCBE321513F}"/>
          </ac:spMkLst>
        </pc:spChg>
        <pc:spChg chg="mod">
          <ac:chgData name="Sally Maclachlan" userId="d9f0298b-247a-4f72-99cf-78ffc9ff8adc" providerId="ADAL" clId="{FEB5F710-96E4-4E3F-9ED5-BAB3AEE447D7}" dt="2019-12-16T14:23:43.908" v="122" actId="207"/>
          <ac:spMkLst>
            <pc:docMk/>
            <pc:sldMk cId="141051958" sldId="263"/>
            <ac:spMk id="27" creationId="{ED63A89E-EC46-2248-8477-82FB7F188599}"/>
          </ac:spMkLst>
        </pc:spChg>
        <pc:spChg chg="mod">
          <ac:chgData name="Sally Maclachlan" userId="d9f0298b-247a-4f72-99cf-78ffc9ff8adc" providerId="ADAL" clId="{FEB5F710-96E4-4E3F-9ED5-BAB3AEE447D7}" dt="2019-12-16T14:23:47.108" v="124" actId="207"/>
          <ac:spMkLst>
            <pc:docMk/>
            <pc:sldMk cId="141051958" sldId="263"/>
            <ac:spMk id="31" creationId="{E14C63CE-9904-4544-BE22-32B718FCD4B4}"/>
          </ac:spMkLst>
        </pc:spChg>
        <pc:spChg chg="mod">
          <ac:chgData name="Sally Maclachlan" userId="d9f0298b-247a-4f72-99cf-78ffc9ff8adc" providerId="ADAL" clId="{FEB5F710-96E4-4E3F-9ED5-BAB3AEE447D7}" dt="2019-12-16T14:23:44.867" v="123" actId="1076"/>
          <ac:spMkLst>
            <pc:docMk/>
            <pc:sldMk cId="141051958" sldId="263"/>
            <ac:spMk id="32" creationId="{2DE92429-5F4A-934B-B77B-6F3019A56718}"/>
          </ac:spMkLst>
        </pc:spChg>
        <pc:picChg chg="mod">
          <ac:chgData name="Sally Maclachlan" userId="d9f0298b-247a-4f72-99cf-78ffc9ff8adc" providerId="ADAL" clId="{FEB5F710-96E4-4E3F-9ED5-BAB3AEE447D7}" dt="2019-12-16T14:23:58.871" v="125"/>
          <ac:picMkLst>
            <pc:docMk/>
            <pc:sldMk cId="141051958" sldId="263"/>
            <ac:picMk id="4" creationId="{6B321339-FA30-4A46-A3D3-6DCCEBE34391}"/>
          </ac:picMkLst>
        </pc:picChg>
        <pc:picChg chg="mod">
          <ac:chgData name="Sally Maclachlan" userId="d9f0298b-247a-4f72-99cf-78ffc9ff8adc" providerId="ADAL" clId="{FEB5F710-96E4-4E3F-9ED5-BAB3AEE447D7}" dt="2019-12-16T14:24:06.124" v="127"/>
          <ac:picMkLst>
            <pc:docMk/>
            <pc:sldMk cId="141051958" sldId="263"/>
            <ac:picMk id="6" creationId="{AA32FD8D-054D-48BB-8E69-36240290E488}"/>
          </ac:picMkLst>
        </pc:picChg>
        <pc:picChg chg="mod">
          <ac:chgData name="Sally Maclachlan" userId="d9f0298b-247a-4f72-99cf-78ffc9ff8adc" providerId="ADAL" clId="{FEB5F710-96E4-4E3F-9ED5-BAB3AEE447D7}" dt="2019-12-16T14:24:02.945" v="126"/>
          <ac:picMkLst>
            <pc:docMk/>
            <pc:sldMk cId="141051958" sldId="263"/>
            <ac:picMk id="8" creationId="{CA646D1A-24E9-4398-A0FE-BF4FB487552D}"/>
          </ac:picMkLst>
        </pc:picChg>
        <pc:picChg chg="del">
          <ac:chgData name="Sally Maclachlan" userId="d9f0298b-247a-4f72-99cf-78ffc9ff8adc" providerId="ADAL" clId="{FEB5F710-96E4-4E3F-9ED5-BAB3AEE447D7}" dt="2019-12-16T14:22:34.936" v="86" actId="478"/>
          <ac:picMkLst>
            <pc:docMk/>
            <pc:sldMk cId="141051958" sldId="263"/>
            <ac:picMk id="26" creationId="{BEDBDF66-1C5A-4FB4-9204-3313D430C7CD}"/>
          </ac:picMkLst>
        </pc:picChg>
        <pc:picChg chg="add del mod">
          <ac:chgData name="Sally Maclachlan" userId="d9f0298b-247a-4f72-99cf-78ffc9ff8adc" providerId="ADAL" clId="{FEB5F710-96E4-4E3F-9ED5-BAB3AEE447D7}" dt="2019-12-16T14:22:43.579" v="91" actId="478"/>
          <ac:picMkLst>
            <pc:docMk/>
            <pc:sldMk cId="141051958" sldId="263"/>
            <ac:picMk id="28" creationId="{6272415E-FA8B-4C79-988E-1C3E6FC3C57C}"/>
          </ac:picMkLst>
        </pc:picChg>
        <pc:picChg chg="add mod">
          <ac:chgData name="Sally Maclachlan" userId="d9f0298b-247a-4f72-99cf-78ffc9ff8adc" providerId="ADAL" clId="{FEB5F710-96E4-4E3F-9ED5-BAB3AEE447D7}" dt="2019-12-16T14:22:45.953" v="93" actId="1076"/>
          <ac:picMkLst>
            <pc:docMk/>
            <pc:sldMk cId="141051958" sldId="263"/>
            <ac:picMk id="29" creationId="{095CA85E-ACA5-41B3-8059-D02E50458836}"/>
          </ac:picMkLst>
        </pc:picChg>
      </pc:sldChg>
      <pc:sldChg chg="addSp delSp modSp">
        <pc:chgData name="Sally Maclachlan" userId="d9f0298b-247a-4f72-99cf-78ffc9ff8adc" providerId="ADAL" clId="{FEB5F710-96E4-4E3F-9ED5-BAB3AEE447D7}" dt="2019-12-17T11:45:43.144" v="130" actId="6549"/>
        <pc:sldMkLst>
          <pc:docMk/>
          <pc:sldMk cId="1814532140" sldId="264"/>
        </pc:sldMkLst>
        <pc:spChg chg="mod">
          <ac:chgData name="Sally Maclachlan" userId="d9f0298b-247a-4f72-99cf-78ffc9ff8adc" providerId="ADAL" clId="{FEB5F710-96E4-4E3F-9ED5-BAB3AEE447D7}" dt="2019-12-16T14:20:50.253" v="59" actId="207"/>
          <ac:spMkLst>
            <pc:docMk/>
            <pc:sldMk cId="1814532140" sldId="264"/>
            <ac:spMk id="16" creationId="{A394EC90-E3A6-4861-A8E1-DEB2502AB4EA}"/>
          </ac:spMkLst>
        </pc:spChg>
        <pc:spChg chg="add mod">
          <ac:chgData name="Sally Maclachlan" userId="d9f0298b-247a-4f72-99cf-78ffc9ff8adc" providerId="ADAL" clId="{FEB5F710-96E4-4E3F-9ED5-BAB3AEE447D7}" dt="2019-12-17T11:45:43.144" v="130" actId="6549"/>
          <ac:spMkLst>
            <pc:docMk/>
            <pc:sldMk cId="1814532140" sldId="264"/>
            <ac:spMk id="18" creationId="{DD986DCD-C5AF-478B-9F54-4311005B30A2}"/>
          </ac:spMkLst>
        </pc:spChg>
        <pc:spChg chg="del">
          <ac:chgData name="Sally Maclachlan" userId="d9f0298b-247a-4f72-99cf-78ffc9ff8adc" providerId="ADAL" clId="{FEB5F710-96E4-4E3F-9ED5-BAB3AEE447D7}" dt="2019-12-16T14:20:22.225" v="54" actId="478"/>
          <ac:spMkLst>
            <pc:docMk/>
            <pc:sldMk cId="1814532140" sldId="264"/>
            <ac:spMk id="19" creationId="{98A82005-6BB0-40C7-ADA8-66420AA96F2F}"/>
          </ac:spMkLst>
        </pc:spChg>
        <pc:spChg chg="mod">
          <ac:chgData name="Sally Maclachlan" userId="d9f0298b-247a-4f72-99cf-78ffc9ff8adc" providerId="ADAL" clId="{FEB5F710-96E4-4E3F-9ED5-BAB3AEE447D7}" dt="2019-12-16T14:21:54.461" v="72" actId="207"/>
          <ac:spMkLst>
            <pc:docMk/>
            <pc:sldMk cId="1814532140" sldId="264"/>
            <ac:spMk id="27" creationId="{ED63A89E-EC46-2248-8477-82FB7F188599}"/>
          </ac:spMkLst>
        </pc:spChg>
        <pc:spChg chg="mod">
          <ac:chgData name="Sally Maclachlan" userId="d9f0298b-247a-4f72-99cf-78ffc9ff8adc" providerId="ADAL" clId="{FEB5F710-96E4-4E3F-9ED5-BAB3AEE447D7}" dt="2019-12-16T14:22:12.001" v="78" actId="207"/>
          <ac:spMkLst>
            <pc:docMk/>
            <pc:sldMk cId="1814532140" sldId="264"/>
            <ac:spMk id="29" creationId="{3E8BDEB5-6F0C-3D4B-9F3B-5C3815E795AC}"/>
          </ac:spMkLst>
        </pc:spChg>
        <pc:spChg chg="mod">
          <ac:chgData name="Sally Maclachlan" userId="d9f0298b-247a-4f72-99cf-78ffc9ff8adc" providerId="ADAL" clId="{FEB5F710-96E4-4E3F-9ED5-BAB3AEE447D7}" dt="2019-12-16T14:21:58.907" v="73" actId="207"/>
          <ac:spMkLst>
            <pc:docMk/>
            <pc:sldMk cId="1814532140" sldId="264"/>
            <ac:spMk id="31" creationId="{D2B4D589-669F-4387-9DDE-DBA2F541D380}"/>
          </ac:spMkLst>
        </pc:spChg>
        <pc:picChg chg="add mod">
          <ac:chgData name="Sally Maclachlan" userId="d9f0298b-247a-4f72-99cf-78ffc9ff8adc" providerId="ADAL" clId="{FEB5F710-96E4-4E3F-9ED5-BAB3AEE447D7}" dt="2019-12-16T14:21:10.821" v="65" actId="1076"/>
          <ac:picMkLst>
            <pc:docMk/>
            <pc:sldMk cId="1814532140" sldId="264"/>
            <ac:picMk id="3" creationId="{D89879F0-F303-4D1A-ACEF-EBCBAFAAF747}"/>
          </ac:picMkLst>
        </pc:picChg>
        <pc:picChg chg="add mod">
          <ac:chgData name="Sally Maclachlan" userId="d9f0298b-247a-4f72-99cf-78ffc9ff8adc" providerId="ADAL" clId="{FEB5F710-96E4-4E3F-9ED5-BAB3AEE447D7}" dt="2019-12-16T14:22:31.207" v="85" actId="1076"/>
          <ac:picMkLst>
            <pc:docMk/>
            <pc:sldMk cId="1814532140" sldId="264"/>
            <ac:picMk id="5" creationId="{337DF425-CC39-4B1C-93CD-6DC3547B8624}"/>
          </ac:picMkLst>
        </pc:picChg>
        <pc:picChg chg="del">
          <ac:chgData name="Sally Maclachlan" userId="d9f0298b-247a-4f72-99cf-78ffc9ff8adc" providerId="ADAL" clId="{FEB5F710-96E4-4E3F-9ED5-BAB3AEE447D7}" dt="2019-12-16T14:20:52.377" v="60" actId="478"/>
          <ac:picMkLst>
            <pc:docMk/>
            <pc:sldMk cId="1814532140" sldId="264"/>
            <ac:picMk id="6" creationId="{42202E9F-C3F8-4245-BB01-BA2D4E0D3914}"/>
          </ac:picMkLst>
        </pc:picChg>
        <pc:picChg chg="del">
          <ac:chgData name="Sally Maclachlan" userId="d9f0298b-247a-4f72-99cf-78ffc9ff8adc" providerId="ADAL" clId="{FEB5F710-96E4-4E3F-9ED5-BAB3AEE447D7}" dt="2019-12-16T14:22:14.038" v="79" actId="478"/>
          <ac:picMkLst>
            <pc:docMk/>
            <pc:sldMk cId="1814532140" sldId="264"/>
            <ac:picMk id="17" creationId="{93BE5248-894E-4666-8D0F-29E347E765B3}"/>
          </ac:picMkLst>
        </pc:picChg>
      </pc:sldChg>
      <pc:sldChg chg="addSp delSp modSp">
        <pc:chgData name="Sally Maclachlan" userId="d9f0298b-247a-4f72-99cf-78ffc9ff8adc" providerId="ADAL" clId="{FEB5F710-96E4-4E3F-9ED5-BAB3AEE447D7}" dt="2019-12-17T11:45:37.255" v="129" actId="6549"/>
        <pc:sldMkLst>
          <pc:docMk/>
          <pc:sldMk cId="844206784" sldId="265"/>
        </pc:sldMkLst>
        <pc:spChg chg="mod">
          <ac:chgData name="Sally Maclachlan" userId="d9f0298b-247a-4f72-99cf-78ffc9ff8adc" providerId="ADAL" clId="{FEB5F710-96E4-4E3F-9ED5-BAB3AEE447D7}" dt="2019-12-16T14:23:15.725" v="103" actId="207"/>
          <ac:spMkLst>
            <pc:docMk/>
            <pc:sldMk cId="844206784" sldId="265"/>
            <ac:spMk id="7" creationId="{00000000-0000-0000-0000-000000000000}"/>
          </ac:spMkLst>
        </pc:spChg>
        <pc:spChg chg="mod">
          <ac:chgData name="Sally Maclachlan" userId="d9f0298b-247a-4f72-99cf-78ffc9ff8adc" providerId="ADAL" clId="{FEB5F710-96E4-4E3F-9ED5-BAB3AEE447D7}" dt="2019-12-17T11:45:37.255" v="129" actId="6549"/>
          <ac:spMkLst>
            <pc:docMk/>
            <pc:sldMk cId="844206784" sldId="265"/>
            <ac:spMk id="16" creationId="{37768013-9661-4089-8E7E-A271A5462868}"/>
          </ac:spMkLst>
        </pc:spChg>
        <pc:graphicFrameChg chg="modGraphic">
          <ac:chgData name="Sally Maclachlan" userId="d9f0298b-247a-4f72-99cf-78ffc9ff8adc" providerId="ADAL" clId="{FEB5F710-96E4-4E3F-9ED5-BAB3AEE447D7}" dt="2019-12-16T14:23:31.901" v="121" actId="20577"/>
          <ac:graphicFrameMkLst>
            <pc:docMk/>
            <pc:sldMk cId="844206784" sldId="265"/>
            <ac:graphicFrameMk id="11" creationId="{E25BBD30-DF84-49BA-9587-E7A16D25FFE9}"/>
          </ac:graphicFrameMkLst>
        </pc:graphicFrameChg>
        <pc:picChg chg="del">
          <ac:chgData name="Sally Maclachlan" userId="d9f0298b-247a-4f72-99cf-78ffc9ff8adc" providerId="ADAL" clId="{FEB5F710-96E4-4E3F-9ED5-BAB3AEE447D7}" dt="2019-12-16T14:22:49.313" v="94" actId="478"/>
          <ac:picMkLst>
            <pc:docMk/>
            <pc:sldMk cId="844206784" sldId="265"/>
            <ac:picMk id="14" creationId="{20879044-13B5-42FE-97DC-AB74D3271FDE}"/>
          </ac:picMkLst>
        </pc:picChg>
        <pc:picChg chg="add mod">
          <ac:chgData name="Sally Maclachlan" userId="d9f0298b-247a-4f72-99cf-78ffc9ff8adc" providerId="ADAL" clId="{FEB5F710-96E4-4E3F-9ED5-BAB3AEE447D7}" dt="2019-12-16T14:22:52.130" v="96" actId="1076"/>
          <ac:picMkLst>
            <pc:docMk/>
            <pc:sldMk cId="844206784" sldId="265"/>
            <ac:picMk id="17" creationId="{B359B42D-C1E4-4896-A2FB-D3A9786BCFC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9BA5-0B99-4EAC-AB20-CC81D9E24C03}"/>
              </a:ext>
            </a:extLst>
          </p:cNvPr>
          <p:cNvSpPr>
            <a:spLocks noGrp="1"/>
          </p:cNvSpPr>
          <p:nvPr>
            <p:ph type="ctrTitle"/>
          </p:nvPr>
        </p:nvSpPr>
        <p:spPr>
          <a:xfrm>
            <a:off x="1238250" y="1122363"/>
            <a:ext cx="7429500" cy="2387600"/>
          </a:xfrm>
        </p:spPr>
        <p:txBody>
          <a:bodyPr anchor="b"/>
          <a:lstStyle>
            <a:lvl1pPr algn="ctr">
              <a:defRPr sz="4875"/>
            </a:lvl1pPr>
          </a:lstStyle>
          <a:p>
            <a:r>
              <a:rPr lang="en-US"/>
              <a:t>Click to edit Master title style</a:t>
            </a:r>
            <a:endParaRPr lang="en-GB"/>
          </a:p>
        </p:txBody>
      </p:sp>
      <p:sp>
        <p:nvSpPr>
          <p:cNvPr id="3" name="Subtitle 2">
            <a:extLst>
              <a:ext uri="{FF2B5EF4-FFF2-40B4-BE49-F238E27FC236}">
                <a16:creationId xmlns:a16="http://schemas.microsoft.com/office/drawing/2014/main" id="{68D99495-A2E9-4CEB-A404-70EABE7D15A8}"/>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54B9C6C-61AF-4B7E-BE88-0F9E9F263A58}"/>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E6970A18-5DEA-4D0F-8B71-883F629278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5B562F-B8C2-4B55-8552-1FA81B4A7A80}"/>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6447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9D91-6AD0-41B3-B859-05C27EAA995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822522-54C0-483C-B55C-E5B0ECAADE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92BF5C-AE42-445B-985B-D8217E3ADAE3}"/>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6A9470E8-E2D5-4464-B628-DA64A7D688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5D4700-94ED-4CA4-BC0F-857E642F015E}"/>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9974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2009B6-C5E9-43D5-ABCC-6A3173AD7DEB}"/>
              </a:ext>
            </a:extLst>
          </p:cNvPr>
          <p:cNvSpPr>
            <a:spLocks noGrp="1"/>
          </p:cNvSpPr>
          <p:nvPr>
            <p:ph type="title" orient="vert"/>
          </p:nvPr>
        </p:nvSpPr>
        <p:spPr>
          <a:xfrm>
            <a:off x="7088981" y="365125"/>
            <a:ext cx="2135981"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0A791D-92CE-4698-9A02-94C75B6B8CF2}"/>
              </a:ext>
            </a:extLst>
          </p:cNvPr>
          <p:cNvSpPr>
            <a:spLocks noGrp="1"/>
          </p:cNvSpPr>
          <p:nvPr>
            <p:ph type="body" orient="vert" idx="1"/>
          </p:nvPr>
        </p:nvSpPr>
        <p:spPr>
          <a:xfrm>
            <a:off x="681037"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EE1518-9673-4123-941D-38E2E41E8596}"/>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C9E5FD7B-C071-48F5-8901-CF9EA5258B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7D2ADC-E976-4651-975C-3899597379E6}"/>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7966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1579-15C5-4FE1-8CF5-32328819DD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A9E231-AD17-4DA9-A588-8C99A8E576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9C09A6-D912-4BD2-88E8-732F59E6C14F}"/>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DF62B0A-A7B6-4376-8E05-03DE0FB999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36CED5-82DC-402B-AFC7-BB7AF3C3702B}"/>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000924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7A92-555D-4423-97BD-6E4E29DA2A31}"/>
              </a:ext>
            </a:extLst>
          </p:cNvPr>
          <p:cNvSpPr>
            <a:spLocks noGrp="1"/>
          </p:cNvSpPr>
          <p:nvPr>
            <p:ph type="title"/>
          </p:nvPr>
        </p:nvSpPr>
        <p:spPr>
          <a:xfrm>
            <a:off x="675878" y="1709739"/>
            <a:ext cx="8543925" cy="2852737"/>
          </a:xfrm>
        </p:spPr>
        <p:txBody>
          <a:bodyPr anchor="b"/>
          <a:lstStyle>
            <a:lvl1pPr>
              <a:defRPr sz="4875"/>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FC6155-E23F-49DC-9431-4D9F5D28DB59}"/>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1AEADC-C504-4A24-B836-E700A9E002F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4B70504-B627-49AE-B375-E2CEAA0363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339C15-BDD6-4CE5-A6D1-B8F207C99472}"/>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1213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BD29-1B49-4AEE-AA0D-F7BD7786E9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87B3950-DC3F-4C77-A024-E3F9A5949311}"/>
              </a:ext>
            </a:extLst>
          </p:cNvPr>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FFFF1E5-F8F1-4882-93AB-730E2AD740CA}"/>
              </a:ext>
            </a:extLst>
          </p:cNvPr>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0FDA12D-DBD2-4675-B4B2-3BB15DBE102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A6DF9A11-5E84-469C-8309-0C9C7440393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AA3E75-56C7-4B6B-BBE1-453C770D4B0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77937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A655-97DC-4481-854B-F0CB5E6B0C1F}"/>
              </a:ext>
            </a:extLst>
          </p:cNvPr>
          <p:cNvSpPr>
            <a:spLocks noGrp="1"/>
          </p:cNvSpPr>
          <p:nvPr>
            <p:ph type="title"/>
          </p:nvPr>
        </p:nvSpPr>
        <p:spPr>
          <a:xfrm>
            <a:off x="682328" y="365126"/>
            <a:ext cx="8543925"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9A7C73-2953-4EAA-B3EC-40EB11ABE26B}"/>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4" name="Content Placeholder 3">
            <a:extLst>
              <a:ext uri="{FF2B5EF4-FFF2-40B4-BE49-F238E27FC236}">
                <a16:creationId xmlns:a16="http://schemas.microsoft.com/office/drawing/2014/main" id="{23A05A0D-6F67-4083-90DE-2EF830FA874E}"/>
              </a:ext>
            </a:extLst>
          </p:cNvPr>
          <p:cNvSpPr>
            <a:spLocks noGrp="1"/>
          </p:cNvSpPr>
          <p:nvPr>
            <p:ph sz="half" idx="2"/>
          </p:nvPr>
        </p:nvSpPr>
        <p:spPr>
          <a:xfrm>
            <a:off x="682328"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3A1B415-6B72-44F1-B74A-C9686CCF84B0}"/>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6" name="Content Placeholder 5">
            <a:extLst>
              <a:ext uri="{FF2B5EF4-FFF2-40B4-BE49-F238E27FC236}">
                <a16:creationId xmlns:a16="http://schemas.microsoft.com/office/drawing/2014/main" id="{0E9AFD0B-8340-4139-A4E6-E41EBB2A348B}"/>
              </a:ext>
            </a:extLst>
          </p:cNvPr>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94CBCA8-F091-46DF-B63A-47BEFC7B4FB9}"/>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8" name="Footer Placeholder 7">
            <a:extLst>
              <a:ext uri="{FF2B5EF4-FFF2-40B4-BE49-F238E27FC236}">
                <a16:creationId xmlns:a16="http://schemas.microsoft.com/office/drawing/2014/main" id="{0B069C87-A00F-4AFB-A10B-1582DB628AC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0AC409C-EB87-4D6C-8C8B-82CB8F42E207}"/>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84094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5EA8-F0B6-4995-A6C0-AA400462955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3A74A2C-9290-4185-9131-B11C1AB4B24C}"/>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4" name="Footer Placeholder 3">
            <a:extLst>
              <a:ext uri="{FF2B5EF4-FFF2-40B4-BE49-F238E27FC236}">
                <a16:creationId xmlns:a16="http://schemas.microsoft.com/office/drawing/2014/main" id="{4B04C991-6551-4A0B-8A42-D78D668596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AE52F68-C8A3-4464-9FF9-1B7859989959}"/>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91742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9C29E-C67B-44CC-8A07-FC24CF43EF8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3" name="Footer Placeholder 2">
            <a:extLst>
              <a:ext uri="{FF2B5EF4-FFF2-40B4-BE49-F238E27FC236}">
                <a16:creationId xmlns:a16="http://schemas.microsoft.com/office/drawing/2014/main" id="{6C4FE19A-0509-4D2F-9F85-683BF7AED84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04D715-9B01-42A4-9B3F-AA8EB9FA566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433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208E-7096-4AF4-9274-F490CBE39127}"/>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E5511C-F161-4F83-BDA7-3AD638E422C3}"/>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D0D7D4-032C-4067-BA72-31A034A64193}"/>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6920B755-14EE-474F-9610-C3D3CFA15074}"/>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3F7F2BEE-A9B5-4D30-B009-16B77E1990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1BF0CB-3A27-4577-A973-723BE145B9CD}"/>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95043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A701-438E-4E67-9CAD-1BC0ADC76DBC}"/>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998546E-8048-490A-932C-6EB2A95632C9}"/>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r>
              <a:rPr lang="en-US"/>
              <a:t>Click icon to add picture</a:t>
            </a:r>
            <a:endParaRPr lang="en-GB"/>
          </a:p>
        </p:txBody>
      </p:sp>
      <p:sp>
        <p:nvSpPr>
          <p:cNvPr id="4" name="Text Placeholder 3">
            <a:extLst>
              <a:ext uri="{FF2B5EF4-FFF2-40B4-BE49-F238E27FC236}">
                <a16:creationId xmlns:a16="http://schemas.microsoft.com/office/drawing/2014/main" id="{83AF53CB-FA7A-4AD3-AA9C-63FC70C25361}"/>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3C6B367F-2BC6-4733-BEBD-F5D43541F23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7D49240D-977A-4BC8-81C1-C6B50DBDF8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ACED56-D7B3-41CB-9D92-0333A88D9CB3}"/>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63641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FCCA45-4479-4882-891D-83EC0AD698EE}"/>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1A43E7-5EA2-4284-8C42-F0E9325726D4}"/>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81D4DE-5E55-456F-B135-554AA2A240E9}"/>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D2C343EA-BA39-44F2-BE35-B0ECE598CB82}"/>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7FA3EC6-1CDF-49A1-95B5-C2A2B1816117}"/>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E864A091-F687-4DF6-B924-A8F7D7912644}" type="slidenum">
              <a:rPr lang="en-GB" smtClean="0"/>
              <a:t>‹#›</a:t>
            </a:fld>
            <a:endParaRPr lang="en-GB"/>
          </a:p>
        </p:txBody>
      </p:sp>
    </p:spTree>
    <p:extLst>
      <p:ext uri="{BB962C8B-B14F-4D97-AF65-F5344CB8AC3E}">
        <p14:creationId xmlns:p14="http://schemas.microsoft.com/office/powerpoint/2010/main" val="3812185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8.png"/><Relationship Id="rId4" Type="http://schemas.openxmlformats.org/officeDocument/2006/relationships/image" Target="../media/image5.png"/><Relationship Id="rId9" Type="http://schemas.microsoft.com/office/2007/relationships/hdphoto" Target="../media/hdphoto4.wdp"/></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6.wdp"/><Relationship Id="rId7" Type="http://schemas.microsoft.com/office/2007/relationships/hdphoto" Target="../media/hdphoto8.wdp"/><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7.wdp"/><Relationship Id="rId4" Type="http://schemas.openxmlformats.org/officeDocument/2006/relationships/image" Target="../media/image11.png"/></Relationships>
</file>

<file path=ppt/slides/slide1.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ransport, aircraft, balloon, sky&#10;&#10;Description automatically generated">
            <a:extLst>
              <a:ext uri="{FF2B5EF4-FFF2-40B4-BE49-F238E27FC236}">
                <a16:creationId xmlns:a16="http://schemas.microsoft.com/office/drawing/2014/main" id="{33B9BD16-5A17-7944-996E-0537C927FDA5}"/>
              </a:ext>
            </a:extLst>
          </p:cNvPr>
          <p:cNvPicPr>
            <a:picLocks noChangeAspect="1"/>
          </p:cNvPicPr>
          <p:nvPr/>
        </p:nvPicPr>
        <p:blipFill rotWithShape="1">
          <a:blip r:embed="rId2">
            <a:extLst>
              <a:ext uri="{28A0092B-C50C-407E-A947-70E740481C1C}">
                <a14:useLocalDpi xmlns:a14="http://schemas.microsoft.com/office/drawing/2010/main" val="0"/>
              </a:ext>
            </a:extLst>
          </a:blip>
          <a:srcRect l="26758" r="14702"/>
          <a:stretch/>
        </p:blipFill>
        <p:spPr>
          <a:xfrm>
            <a:off x="0" y="0"/>
            <a:ext cx="6097929" cy="6868359"/>
          </a:xfrm>
          <a:prstGeom prst="rect">
            <a:avLst/>
          </a:prstGeom>
        </p:spPr>
      </p:pic>
      <p:sp>
        <p:nvSpPr>
          <p:cNvPr id="5" name="Rectangle 4">
            <a:extLst>
              <a:ext uri="{FF2B5EF4-FFF2-40B4-BE49-F238E27FC236}">
                <a16:creationId xmlns:a16="http://schemas.microsoft.com/office/drawing/2014/main" id="{91A981AE-9896-544B-81FC-F24A6945120D}"/>
              </a:ext>
            </a:extLst>
          </p:cNvPr>
          <p:cNvSpPr/>
          <p:nvPr/>
        </p:nvSpPr>
        <p:spPr>
          <a:xfrm>
            <a:off x="6097929" y="2806816"/>
            <a:ext cx="3646380" cy="1508105"/>
          </a:xfrm>
          <a:prstGeom prst="rect">
            <a:avLst/>
          </a:prstGeom>
        </p:spPr>
        <p:txBody>
          <a:bodyPr wrap="square">
            <a:spAutoFit/>
          </a:bodyPr>
          <a:lstStyle/>
          <a:p>
            <a:pPr lvl="0" algn="r" eaLnBrk="0" fontAlgn="base" hangingPunct="0">
              <a:spcBef>
                <a:spcPct val="0"/>
              </a:spcBef>
              <a:spcAft>
                <a:spcPct val="0"/>
              </a:spcAft>
            </a:pPr>
            <a:r>
              <a:rPr lang="en-GB" altLang="en-US" sz="2200" dirty="0">
                <a:solidFill>
                  <a:srgbClr val="005836"/>
                </a:solidFill>
                <a:latin typeface="Mark Pro" panose="020B0504020201010104" pitchFamily="34" charset="0"/>
                <a:cs typeface="Calibri" panose="020F0502020204030204" pitchFamily="34" charset="0"/>
              </a:rPr>
              <a:t>Cash Deposit Illustration </a:t>
            </a:r>
            <a:endParaRPr lang="en-GB" altLang="en-US" sz="1400" dirty="0">
              <a:solidFill>
                <a:srgbClr val="005836"/>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latin typeface="Mark Pro" panose="020B0504020201010104" pitchFamily="34" charset="0"/>
                <a:cs typeface="Calibri" panose="020F0502020204030204" pitchFamily="34" charset="0"/>
              </a:rPr>
              <a:t>Confidential </a:t>
            </a: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solidFill>
                  <a:srgbClr val="005836"/>
                </a:solidFill>
                <a:latin typeface="Mark Pro" panose="020B0504020201010104" pitchFamily="34" charset="0"/>
                <a:cs typeface="Calibri" panose="020F0502020204030204" pitchFamily="34" charset="0"/>
              </a:rPr>
              <a:t>17-03-2020</a:t>
            </a:r>
            <a:endParaRPr lang="en-GB" altLang="en-US" dirty="0">
              <a:solidFill>
                <a:srgbClr val="005836"/>
              </a:solidFill>
              <a:latin typeface="Mark Pro" panose="020B0504020201010104" pitchFamily="34" charset="0"/>
              <a:cs typeface="Calibri" panose="020F0502020204030204" pitchFamily="34" charset="0"/>
            </a:endParaRPr>
          </a:p>
        </p:txBody>
      </p:sp>
      <p:sp>
        <p:nvSpPr>
          <p:cNvPr id="6" name="TextBox 5">
            <a:extLst>
              <a:ext uri="{FF2B5EF4-FFF2-40B4-BE49-F238E27FC236}">
                <a16:creationId xmlns:a16="http://schemas.microsoft.com/office/drawing/2014/main" id="{98B28214-0ABF-4707-8B4D-C19F259C38D1}"/>
              </a:ext>
            </a:extLst>
          </p:cNvPr>
          <p:cNvSpPr txBox="1"/>
          <p:nvPr/>
        </p:nvSpPr>
        <p:spPr>
          <a:xfrm>
            <a:off x="7444869" y="6081951"/>
            <a:ext cx="2387968" cy="486352"/>
          </a:xfrm>
          <a:prstGeom prst="rect">
            <a:avLst/>
          </a:prstGeom>
          <a:noFill/>
        </p:spPr>
        <p:txBody>
          <a:bodyPr wrap="square" rtlCol="0">
            <a:spAutoFit/>
          </a:bodyPr>
          <a:lstStyle/>
          <a:p>
            <a:pPr algn="r">
              <a:lnSpc>
                <a:spcPct val="150000"/>
              </a:lnSpc>
            </a:pPr>
            <a:r>
              <a:rPr lang="en-US" sz="900" b="1" spc="100" dirty="0">
                <a:solidFill>
                  <a:srgbClr val="005836"/>
                </a:solidFill>
                <a:latin typeface="Mark Pro" panose="020B0504020201010104" pitchFamily="34" charset="0"/>
                <a:ea typeface="Verdana" charset="0"/>
                <a:cs typeface="Verdana" charset="0"/>
              </a:rPr>
              <a:t>01420 479 463</a:t>
            </a:r>
          </a:p>
          <a:p>
            <a:pPr algn="r">
              <a:lnSpc>
                <a:spcPct val="150000"/>
              </a:lnSpc>
            </a:pPr>
            <a:r>
              <a:rPr lang="en-US" sz="900" b="1" spc="100" dirty="0">
                <a:solidFill>
                  <a:srgbClr val="005836"/>
                </a:solidFill>
                <a:latin typeface="Mark Pro" panose="020B0504020201010104" pitchFamily="34" charset="0"/>
                <a:ea typeface="Verdana" charset="0"/>
                <a:cs typeface="Verdana" charset="0"/>
              </a:rPr>
              <a:t>www.churchsfp.co.uk</a:t>
            </a:r>
          </a:p>
        </p:txBody>
      </p:sp>
      <p:pic>
        <p:nvPicPr>
          <p:cNvPr id="7" name="Picture 6">
            <a:extLst>
              <a:ext uri="{FF2B5EF4-FFF2-40B4-BE49-F238E27FC236}">
                <a16:creationId xmlns:a16="http://schemas.microsoft.com/office/drawing/2014/main" id="{1AD203C2-DC06-43A4-A9DE-DD1C87507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443" y="6258187"/>
            <a:ext cx="1272560" cy="512479"/>
          </a:xfrm>
          <a:prstGeom prst="rect">
            <a:avLst/>
          </a:prstGeom>
        </p:spPr>
      </p:pic>
      <p:sp>
        <p:nvSpPr>
          <p:cNvPr id="8" name="TextBox 7">
            <a:extLst>
              <a:ext uri="{FF2B5EF4-FFF2-40B4-BE49-F238E27FC236}">
                <a16:creationId xmlns:a16="http://schemas.microsoft.com/office/drawing/2014/main" id="{04EC558C-0312-4C22-9795-07298226D9DE}"/>
              </a:ext>
            </a:extLst>
          </p:cNvPr>
          <p:cNvSpPr txBox="1"/>
          <p:nvPr/>
        </p:nvSpPr>
        <p:spPr>
          <a:xfrm>
            <a:off x="4495434" y="6037383"/>
            <a:ext cx="1543575" cy="246221"/>
          </a:xfrm>
          <a:prstGeom prst="rect">
            <a:avLst/>
          </a:prstGeom>
          <a:noFill/>
        </p:spPr>
        <p:txBody>
          <a:bodyPr wrap="square" rtlCol="0">
            <a:spAutoFit/>
          </a:bodyPr>
          <a:lstStyle/>
          <a:p>
            <a:r>
              <a:rPr lang="en-GB" sz="1000" dirty="0">
                <a:solidFill>
                  <a:schemeClr val="bg1"/>
                </a:solidFill>
                <a:latin typeface="HelveticaNeueLT Pro 25 UltLt" panose="020B0303020202020204" pitchFamily="34" charset="0"/>
              </a:rPr>
              <a:t>Powered by </a:t>
            </a:r>
          </a:p>
        </p:txBody>
      </p:sp>
      <p:pic>
        <p:nvPicPr>
          <p:cNvPr id="9" name="Picture 8" descr="A picture containing drawing&#10;&#10;Description automatically generated">
            <a:extLst>
              <a:ext uri="{FF2B5EF4-FFF2-40B4-BE49-F238E27FC236}">
                <a16:creationId xmlns:a16="http://schemas.microsoft.com/office/drawing/2014/main" id="{43BB9462-5256-4A86-B7A6-73114BEFD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9878" y="653988"/>
            <a:ext cx="1139977" cy="1139977"/>
          </a:xfrm>
          <a:prstGeom prst="rect">
            <a:avLst/>
          </a:prstGeom>
        </p:spPr>
      </p:pic>
    </p:spTree>
    <p:extLst>
      <p:ext uri="{BB962C8B-B14F-4D97-AF65-F5344CB8AC3E}">
        <p14:creationId xmlns:p14="http://schemas.microsoft.com/office/powerpoint/2010/main" val="249940189"/>
      </p:ext>
    </p:extLst>
  </p:cSld>
  <p:clrMapOvr>
    <a:masterClrMapping/>
  </p:clrMapOvr>
</p:sld>
</file>

<file path=ppt/slides/slide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135594"/>
            <a:ext cx="9906000" cy="722406"/>
          </a:xfrm>
          <a:prstGeom prst="rect">
            <a:avLst/>
          </a:prstGeom>
          <a:solidFill>
            <a:srgbClr val="005836"/>
          </a:solidFill>
          <a:ln>
            <a:solidFill>
              <a:srgbClr val="005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ox 7">
            <a:extLst>
              <a:ext uri="{FF2B5EF4-FFF2-40B4-BE49-F238E27FC236}">
                <a16:creationId xmlns:a16="http://schemas.microsoft.com/office/drawing/2014/main" id="{851AF2A3-4121-4EA1-8ABC-BEE5FEE910ED}"/>
              </a:ext>
            </a:extLst>
          </p:cNvPr>
          <p:cNvSpPr txBox="1">
            <a:spLocks noChangeArrowheads="1"/>
          </p:cNvSpPr>
          <p:nvPr/>
        </p:nvSpPr>
        <p:spPr bwMode="auto">
          <a:xfrm>
            <a:off x="96417" y="6190942"/>
            <a:ext cx="7840715" cy="61170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29718" tIns="29718" rIns="29718" bIns="29718" numCol="1" anchor="t" anchorCtr="0" compatLnSpc="1">
            <a:prstTxWarp prst="textNoShape">
              <a:avLst/>
            </a:prstTxWarp>
          </a:bodyPr>
          <a:lstStyle/>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This illustration is only intended to provide you with an indication of the banks, accounts and likely interest rates that can be obtained via Insignis Cash Solutions and is not advice or recommendation of the banks and/or </a:t>
            </a:r>
            <a:br>
              <a:rPr lang="en-GB" altLang="en-US" sz="600" dirty="0">
                <a:solidFill>
                  <a:schemeClr val="bg1"/>
                </a:solidFill>
                <a:latin typeface="Calibri" panose="020F0502020204030204" pitchFamily="34" charset="0"/>
                <a:cs typeface="Calibri" panose="020F0502020204030204" pitchFamily="34" charset="0"/>
              </a:rPr>
            </a:br>
            <a:r>
              <a:rPr lang="en-GB" altLang="en-US" sz="600" dirty="0">
                <a:solidFill>
                  <a:schemeClr val="bg1"/>
                </a:solidFill>
                <a:latin typeface="Calibri" panose="020F0502020204030204" pitchFamily="34" charset="0"/>
                <a:cs typeface="Calibri" panose="020F0502020204030204" pitchFamily="34" charset="0"/>
              </a:rPr>
              <a:t>accounts in which to deposit your funds.  You are responsible for the selection of the banks and accounts to suit your own circumstances.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All interest rates shown are correct as of the illustration date.  All interest rates are subject to change up to the time a deposit is placed.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Protection Eligibility calculation assumes that you are eligible for FSCS protection and have no other deposits with the banks in the illustration.  For more information please see the FSCS website www.fscs.org.uk</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Any funds in NS&amp;I accounts are separately protected in full by HM Treasury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availability of your cash will depend on the notice period for deposits in the individual accounts. You should expect that any money placed in Term accounts will not be available before the maturity date.</a:t>
            </a:r>
            <a:endParaRPr lang="en-US" altLang="en-US" sz="600" dirty="0">
              <a:solidFill>
                <a:schemeClr val="bg1"/>
              </a:solidFill>
              <a:latin typeface="Calibri" panose="020F0502020204030204" pitchFamily="34" charset="0"/>
              <a:cs typeface="Calibri" panose="020F0502020204030204" pitchFamily="34" charset="0"/>
            </a:endParaRPr>
          </a:p>
        </p:txBody>
      </p:sp>
      <p:graphicFrame>
        <p:nvGraphicFramePr>
          <p:cNvPr id="11" name="Table 10">
            <a:extLst>
              <a:ext uri="{FF2B5EF4-FFF2-40B4-BE49-F238E27FC236}">
                <a16:creationId xmlns:a16="http://schemas.microsoft.com/office/drawing/2014/main" id="{E25BBD30-DF84-49BA-9587-E7A16D25FFE9}"/>
              </a:ext>
            </a:extLst>
          </p:cNvPr>
          <p:cNvGraphicFramePr>
            <a:graphicFrameLocks noGrp="1"/>
          </p:cNvGraphicFramePr>
          <p:nvPr>
            <p:extLst>
              <p:ext uri="{D42A27DB-BD31-4B8C-83A1-F6EECF244321}">
                <p14:modId xmlns:p14="http://schemas.microsoft.com/office/powerpoint/2010/main" val="2029114560"/>
              </p:ext>
            </p:extLst>
          </p:nvPr>
        </p:nvGraphicFramePr>
        <p:xfrm>
          <a:off x="258371" y="256302"/>
          <a:ext cx="7558336" cy="653035"/>
        </p:xfrm>
        <a:graphic>
          <a:graphicData uri="http://schemas.openxmlformats.org/drawingml/2006/table">
            <a:tbl>
              <a:tblPr/>
              <a:tblGrid>
                <a:gridCol w="949034">
                  <a:extLst>
                    <a:ext uri="{9D8B030D-6E8A-4147-A177-3AD203B41FA5}">
                      <a16:colId xmlns:a16="http://schemas.microsoft.com/office/drawing/2014/main" val="3438808904"/>
                    </a:ext>
                  </a:extLst>
                </a:gridCol>
                <a:gridCol w="3976381">
                  <a:extLst>
                    <a:ext uri="{9D8B030D-6E8A-4147-A177-3AD203B41FA5}">
                      <a16:colId xmlns:a16="http://schemas.microsoft.com/office/drawing/2014/main" val="2679055581"/>
                    </a:ext>
                  </a:extLst>
                </a:gridCol>
                <a:gridCol w="780176">
                  <a:extLst>
                    <a:ext uri="{9D8B030D-6E8A-4147-A177-3AD203B41FA5}">
                      <a16:colId xmlns:a16="http://schemas.microsoft.com/office/drawing/2014/main" val="3009354620"/>
                    </a:ext>
                  </a:extLst>
                </a:gridCol>
                <a:gridCol w="1852745">
                  <a:extLst>
                    <a:ext uri="{9D8B030D-6E8A-4147-A177-3AD203B41FA5}">
                      <a16:colId xmlns:a16="http://schemas.microsoft.com/office/drawing/2014/main" val="1671909941"/>
                    </a:ext>
                  </a:extLst>
                </a:gridCol>
              </a:tblGrid>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Name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Jaskraan</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Reference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ICS-20200317-105744 </a:t>
                      </a:r>
                    </a:p>
                  </a:txBody>
                  <a:tcPr marL="29718" marR="29718" marT="29718" marB="29718" anchor="ctr">
                    <a:lnL>
                      <a:noFill/>
                    </a:lnL>
                    <a:lnR>
                      <a:noFill/>
                    </a:lnR>
                    <a:lnT>
                      <a:noFill/>
                    </a:lnT>
                    <a:lnB>
                      <a:noFill/>
                    </a:lnB>
                  </a:tcPr>
                </a:tc>
                <a:extLst>
                  <a:ext uri="{0D108BD9-81ED-4DB2-BD59-A6C34878D82A}">
                    <a16:rowId xmlns:a16="http://schemas.microsoft.com/office/drawing/2014/main" val="808496113"/>
                  </a:ext>
                </a:extLst>
              </a:tr>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Account type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0</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Date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17-03-2020</a:t>
                      </a:r>
                    </a:p>
                  </a:txBody>
                  <a:tcPr marL="29718" marR="29718" marT="29718" marB="29718" anchor="ctr">
                    <a:lnL>
                      <a:noFill/>
                    </a:lnL>
                    <a:lnR>
                      <a:noFill/>
                    </a:lnR>
                    <a:lnT>
                      <a:noFill/>
                    </a:lnT>
                    <a:lnB>
                      <a:noFill/>
                    </a:lnB>
                  </a:tcPr>
                </a:tc>
                <a:extLst>
                  <a:ext uri="{0D108BD9-81ED-4DB2-BD59-A6C34878D82A}">
                    <a16:rowId xmlns:a16="http://schemas.microsoft.com/office/drawing/2014/main" val="2012239787"/>
                  </a:ext>
                </a:extLst>
              </a:tr>
              <a:tr h="210142">
                <a:tc gridSpan="3">
                  <a:txBody>
                    <a:bodyPr/>
                    <a:lstStyle/>
                    <a:p>
                      <a:pPr marR="0" indent="0" algn="l" rtl="0">
                        <a:lnSpc>
                          <a:spcPct val="119000"/>
                        </a:lnSpc>
                        <a:spcBef>
                          <a:spcPts val="0"/>
                        </a:spcBef>
                        <a:spcAft>
                          <a:spcPts val="300"/>
                        </a:spcAft>
                      </a:pPr>
                      <a:r>
                        <a:rPr lang="en-GB" sz="1000" kern="1400" dirty="0">
                          <a:ln>
                            <a:noFill/>
                          </a:ln>
                          <a:solidFill>
                            <a:schemeClr val="tx1"/>
                          </a:solidFill>
                          <a:effectLst/>
                          <a:latin typeface="Mark Pro" panose="020B0504020201010104" pitchFamily="34" charset="0"/>
                          <a:ea typeface="Verdana" charset="0"/>
                          <a:cs typeface="Calibri" panose="020F0502020204030204" pitchFamily="34" charset="0"/>
                        </a:rPr>
                        <a:t>As a Client of Church’s Financial Planning we have reduced your fee by 0.05% to %</a:t>
                      </a: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extLst>
                  <a:ext uri="{0D108BD9-81ED-4DB2-BD59-A6C34878D82A}">
                    <a16:rowId xmlns:a16="http://schemas.microsoft.com/office/drawing/2014/main" val="3151219995"/>
                  </a:ext>
                </a:extLst>
              </a:tr>
            </a:tbl>
          </a:graphicData>
        </a:graphic>
      </p:graphicFrame>
      <p:sp>
        <p:nvSpPr>
          <p:cNvPr id="12" name="Control 8">
            <a:extLst>
              <a:ext uri="{FF2B5EF4-FFF2-40B4-BE49-F238E27FC236}">
                <a16:creationId xmlns:a16="http://schemas.microsoft.com/office/drawing/2014/main" id="{145EC211-06DD-4115-9C10-1B4046F3FB67}"/>
              </a:ext>
            </a:extLst>
          </p:cNvPr>
          <p:cNvSpPr>
            <a:spLocks noChangeArrowheads="1" noChangeShapeType="1"/>
          </p:cNvSpPr>
          <p:nvPr/>
        </p:nvSpPr>
        <p:spPr bwMode="auto">
          <a:xfrm>
            <a:off x="406778" y="4410572"/>
            <a:ext cx="7261523" cy="786805"/>
          </a:xfrm>
          <a:prstGeom prst="rect">
            <a:avLst/>
          </a:prstGeom>
          <a:noFill/>
          <a:ln>
            <a:noFill/>
          </a:ln>
          <a:effectLst/>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0" tIns="0" rIns="0" bIns="0" numCol="1" anchor="t" anchorCtr="0" compatLnSpc="1">
            <a:prstTxWarp prst="textNoShape">
              <a:avLst/>
            </a:prstTxWarp>
          </a:bodyPr>
          <a:lstStyle/>
          <a:p>
            <a:endParaRPr lang="en-GB" sz="120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C1F30891-6157-4CF2-B517-D4630DEFA414}"/>
              </a:ext>
            </a:extLst>
          </p:cNvPr>
          <p:cNvGraphicFramePr>
            <a:graphicFrameLocks noGrp="1"/>
          </p:cNvGraphicFramePr>
          <p:nvPr>
            <p:extLst>
              <p:ext uri="{D42A27DB-BD31-4B8C-83A1-F6EECF244321}">
                <p14:modId xmlns:p14="http://schemas.microsoft.com/office/powerpoint/2010/main" val="254190496"/>
              </p:ext>
            </p:extLst>
          </p:nvPr>
        </p:nvGraphicFramePr>
        <p:xfrm>
          <a:off x="296463" y="2602596"/>
          <a:ext cx="9313074" cy="3392805"/>
        </p:xfrm>
        <a:graphic>
          <a:graphicData uri="http://schemas.openxmlformats.org/drawingml/2006/table">
            <a:tbl>
              <a:tblPr firstRow="1" bandRow="1">
                <a:effectLst/>
                <a:tableStyleId>{5C22544A-7EE6-4342-B048-85BDC9FD1C3A}</a:tableStyleId>
              </a:tblPr>
              <a:tblGrid>
                <a:gridCol w="2650953">
                  <a:extLst>
                    <a:ext uri="{9D8B030D-6E8A-4147-A177-3AD203B41FA5}">
                      <a16:colId xmlns:a16="http://schemas.microsoft.com/office/drawing/2014/main" val="2278365872"/>
                    </a:ext>
                  </a:extLst>
                </a:gridCol>
                <a:gridCol w="1889290">
                  <a:extLst>
                    <a:ext uri="{9D8B030D-6E8A-4147-A177-3AD203B41FA5}">
                      <a16:colId xmlns:a16="http://schemas.microsoft.com/office/drawing/2014/main" val="3304553311"/>
                    </a:ext>
                  </a:extLst>
                </a:gridCol>
                <a:gridCol w="1387752">
                  <a:extLst>
                    <a:ext uri="{9D8B030D-6E8A-4147-A177-3AD203B41FA5}">
                      <a16:colId xmlns:a16="http://schemas.microsoft.com/office/drawing/2014/main" val="1364794925"/>
                    </a:ext>
                  </a:extLst>
                </a:gridCol>
                <a:gridCol w="1426662">
                  <a:extLst>
                    <a:ext uri="{9D8B030D-6E8A-4147-A177-3AD203B41FA5}">
                      <a16:colId xmlns:a16="http://schemas.microsoft.com/office/drawing/2014/main" val="2606609051"/>
                    </a:ext>
                  </a:extLst>
                </a:gridCol>
                <a:gridCol w="1958417">
                  <a:extLst>
                    <a:ext uri="{9D8B030D-6E8A-4147-A177-3AD203B41FA5}">
                      <a16:colId xmlns:a16="http://schemas.microsoft.com/office/drawing/2014/main" val="2790927053"/>
                    </a:ext>
                  </a:extLst>
                </a:gridCol>
              </a:tblGrid>
              <a:tr h="272415">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Institution</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Term</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Rate (AER)</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Deposit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Annual interest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extLst>
                  <a:ext uri="{0D108BD9-81ED-4DB2-BD59-A6C34878D82A}">
                    <a16:rowId xmlns:a16="http://schemas.microsoft.com/office/drawing/2014/main" val="373980798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Bank and Clients</a:t>
                      </a:r>
                    </a:p>
                  </a:txBody>
                  <a:tcPr marL="74295" marR="74295" marT="37148" marB="37148">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90 Day (Notice)</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1.45%</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15000.00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217.500000</a:t>
                      </a:r>
                    </a:p>
                  </a:txBody>
                  <a:tcPr marL="74295" marR="74295" marT="37148" marB="37148">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49897602"/>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OakNorth</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35 Day (Notice)</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1.36%</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1156.000000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5057714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Shawbrook Bank</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Instant Access</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1.19%</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178.500000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489889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Shawbrook Bank</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Instant Access</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1.19%</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70000.00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833.000000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8375709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National Savings &amp; Investments</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Instant Access</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1.15%</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30000.00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345.000000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911180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10205015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69523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961727444"/>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12512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55589850"/>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8165206"/>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717954679"/>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04594367"/>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406443852"/>
                  </a:ext>
                </a:extLst>
              </a:tr>
            </a:tbl>
          </a:graphicData>
        </a:graphic>
      </p:graphicFrame>
      <p:graphicFrame>
        <p:nvGraphicFramePr>
          <p:cNvPr id="13" name="Table 12">
            <a:extLst>
              <a:ext uri="{FF2B5EF4-FFF2-40B4-BE49-F238E27FC236}">
                <a16:creationId xmlns:a16="http://schemas.microsoft.com/office/drawing/2014/main" id="{44D33A15-4E6A-4FAE-8FE2-E353544204EE}"/>
              </a:ext>
            </a:extLst>
          </p:cNvPr>
          <p:cNvGraphicFramePr>
            <a:graphicFrameLocks noGrp="1"/>
          </p:cNvGraphicFramePr>
          <p:nvPr>
            <p:extLst>
              <p:ext uri="{D42A27DB-BD31-4B8C-83A1-F6EECF244321}">
                <p14:modId xmlns:p14="http://schemas.microsoft.com/office/powerpoint/2010/main" val="2685177995"/>
              </p:ext>
            </p:extLst>
          </p:nvPr>
        </p:nvGraphicFramePr>
        <p:xfrm>
          <a:off x="296463" y="1092266"/>
          <a:ext cx="9255797" cy="1353192"/>
        </p:xfrm>
        <a:graphic>
          <a:graphicData uri="http://schemas.openxmlformats.org/drawingml/2006/table">
            <a:tbl>
              <a:tblPr>
                <a:tableStyleId>{5C22544A-7EE6-4342-B048-85BDC9FD1C3A}</a:tableStyleId>
              </a:tblPr>
              <a:tblGrid>
                <a:gridCol w="2124127">
                  <a:extLst>
                    <a:ext uri="{9D8B030D-6E8A-4147-A177-3AD203B41FA5}">
                      <a16:colId xmlns:a16="http://schemas.microsoft.com/office/drawing/2014/main" val="1324563341"/>
                    </a:ext>
                  </a:extLst>
                </a:gridCol>
                <a:gridCol w="2336687">
                  <a:extLst>
                    <a:ext uri="{9D8B030D-6E8A-4147-A177-3AD203B41FA5}">
                      <a16:colId xmlns:a16="http://schemas.microsoft.com/office/drawing/2014/main" val="1951212069"/>
                    </a:ext>
                  </a:extLst>
                </a:gridCol>
                <a:gridCol w="2555959">
                  <a:extLst>
                    <a:ext uri="{9D8B030D-6E8A-4147-A177-3AD203B41FA5}">
                      <a16:colId xmlns:a16="http://schemas.microsoft.com/office/drawing/2014/main" val="4151536791"/>
                    </a:ext>
                  </a:extLst>
                </a:gridCol>
                <a:gridCol w="2239024">
                  <a:extLst>
                    <a:ext uri="{9D8B030D-6E8A-4147-A177-3AD203B41FA5}">
                      <a16:colId xmlns:a16="http://schemas.microsoft.com/office/drawing/2014/main" val="1714346288"/>
                    </a:ext>
                  </a:extLst>
                </a:gridCol>
              </a:tblGrid>
              <a:tr h="150594">
                <a:tc gridSpan="4">
                  <a:txBody>
                    <a:bodyPr/>
                    <a:lstStyle/>
                    <a:p>
                      <a:pPr algn="ctr"/>
                      <a:r>
                        <a:rPr lang="en-GB" sz="1100" b="0" spc="0" dirty="0">
                          <a:solidFill>
                            <a:schemeClr val="tx1"/>
                          </a:solidFill>
                          <a:latin typeface="Mark Pro" panose="020B0504020201010104" pitchFamily="34" charset="0"/>
                          <a:ea typeface="Verdana" charset="0"/>
                          <a:cs typeface="Calibri" panose="020F0502020204030204" pitchFamily="34" charset="0"/>
                        </a:rPr>
                        <a:t>Illustration Summary</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hMerge="1">
                  <a:txBody>
                    <a:bodyPr/>
                    <a:lstStyle/>
                    <a:p>
                      <a:endParaRPr lang="en-GB" dirty="0"/>
                    </a:p>
                  </a:txBody>
                  <a:tcPr>
                    <a:lnL w="12700" cmpd="sng">
                      <a:noFill/>
                    </a:lnL>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17382104"/>
                  </a:ext>
                </a:extLst>
              </a:tr>
              <a:tr h="131622">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288985326"/>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Total Deposit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300000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1.33500%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998602573"/>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Protection Eligibility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Interest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4005.000000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314380065"/>
                  </a:ext>
                </a:extLst>
              </a:tr>
              <a:tr h="131622">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Fee Charge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559429786"/>
                  </a:ext>
                </a:extLst>
              </a:tr>
              <a:tr h="131622">
                <a:tc>
                  <a:txBody>
                    <a:bodyPr/>
                    <a:lstStyle/>
                    <a:p>
                      <a:pPr algn="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431861129"/>
                  </a:ext>
                </a:extLst>
              </a:tr>
              <a:tr h="0">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900099623"/>
                  </a:ext>
                </a:extLst>
              </a:tr>
            </a:tbl>
          </a:graphicData>
        </a:graphic>
      </p:graphicFrame>
      <p:sp>
        <p:nvSpPr>
          <p:cNvPr id="16" name="TextBox 15">
            <a:extLst>
              <a:ext uri="{FF2B5EF4-FFF2-40B4-BE49-F238E27FC236}">
                <a16:creationId xmlns:a16="http://schemas.microsoft.com/office/drawing/2014/main" id="{37768013-9661-4089-8E7E-A271A5462868}"/>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17" name="Picture 16" descr="A picture containing drawing&#10;&#10;Description automatically generated">
            <a:extLst>
              <a:ext uri="{FF2B5EF4-FFF2-40B4-BE49-F238E27FC236}">
                <a16:creationId xmlns:a16="http://schemas.microsoft.com/office/drawing/2014/main" id="{B359B42D-C1E4-4896-A2FB-D3A9786BC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7052" y="135490"/>
            <a:ext cx="825208" cy="825208"/>
          </a:xfrm>
          <a:prstGeom prst="rect">
            <a:avLst/>
          </a:prstGeom>
        </p:spPr>
      </p:pic>
    </p:spTree>
    <p:extLst>
      <p:ext uri="{BB962C8B-B14F-4D97-AF65-F5344CB8AC3E}">
        <p14:creationId xmlns:p14="http://schemas.microsoft.com/office/powerpoint/2010/main" val="844206784"/>
      </p:ext>
    </p:extLst>
  </p:cSld>
  <p:clrMapOvr>
    <a:masterClrMapping/>
  </p:clrMapOvr>
</p:sld>
</file>

<file path=ppt/slides/slide3.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C4FE02C-F272-1F41-8E42-FA7A70EB376B}"/>
              </a:ext>
            </a:extLst>
          </p:cNvPr>
          <p:cNvSpPr/>
          <p:nvPr/>
        </p:nvSpPr>
        <p:spPr>
          <a:xfrm>
            <a:off x="6786355" y="965200"/>
            <a:ext cx="3175262" cy="51838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2020105" cy="492443"/>
          </a:xfrm>
          <a:prstGeom prst="rect">
            <a:avLst/>
          </a:prstGeom>
          <a:solidFill>
            <a:schemeClr val="bg1"/>
          </a:solidFill>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How it Works</a:t>
            </a:r>
            <a:endParaRPr lang="en-US" dirty="0">
              <a:solidFill>
                <a:srgbClr val="005836"/>
              </a:solidFill>
              <a:latin typeface="Mark Pro" panose="020B05040202010101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3E8BDEB5-6F0C-3D4B-9F3B-5C3815E795AC}"/>
              </a:ext>
            </a:extLst>
          </p:cNvPr>
          <p:cNvSpPr/>
          <p:nvPr/>
        </p:nvSpPr>
        <p:spPr>
          <a:xfrm>
            <a:off x="7267507" y="1866181"/>
            <a:ext cx="2638492" cy="4062651"/>
          </a:xfrm>
          <a:prstGeom prst="rect">
            <a:avLst/>
          </a:prstGeom>
        </p:spPr>
        <p:txBody>
          <a:bodyPr wrap="square">
            <a:spAutoFit/>
          </a:bodyPr>
          <a:lstStyle/>
          <a:p>
            <a:pPr lvl="0"/>
            <a:r>
              <a:rPr lang="en-GB" altLang="en-US" sz="1400" dirty="0">
                <a:solidFill>
                  <a:srgbClr val="005836"/>
                </a:solidFill>
                <a:latin typeface="Mark Pro" panose="020B0504020201010104" pitchFamily="34" charset="0"/>
                <a:cs typeface="Calibri" panose="020F0502020204030204" pitchFamily="34" charset="0"/>
              </a:rPr>
              <a:t>FSCS Protection</a:t>
            </a:r>
          </a:p>
          <a:p>
            <a:pPr lvl="0"/>
            <a:r>
              <a:rPr lang="en-GB" altLang="en-US" sz="1000" dirty="0">
                <a:solidFill>
                  <a:srgbClr val="1E2D47"/>
                </a:solidFill>
                <a:latin typeface="Mark Pro" panose="020B0504020201010104" pitchFamily="34" charset="0"/>
                <a:cs typeface="Calibri" panose="020F0502020204030204" pitchFamily="34" charset="0"/>
              </a:rPr>
              <a:t>Government-backed FSCS protection eligibility of up to £85,000 per individual for each account opened. </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A Managed Account </a:t>
            </a:r>
          </a:p>
          <a:p>
            <a:pPr lvl="0"/>
            <a:r>
              <a:rPr lang="en-GB" altLang="en-US" sz="1000" dirty="0">
                <a:solidFill>
                  <a:srgbClr val="1E2D47"/>
                </a:solidFill>
                <a:latin typeface="Mark Pro" panose="020B0504020201010104" pitchFamily="34" charset="0"/>
                <a:cs typeface="Calibri" panose="020F0502020204030204" pitchFamily="34" charset="0"/>
              </a:rPr>
              <a:t>Ongoing management and proactive communication means always getting better returns for your cash.</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Your Money </a:t>
            </a:r>
          </a:p>
          <a:p>
            <a:pPr lvl="0"/>
            <a:r>
              <a:rPr lang="en-GB" altLang="en-US" sz="1000" dirty="0">
                <a:solidFill>
                  <a:srgbClr val="1E2D47"/>
                </a:solidFill>
                <a:latin typeface="Mark Pro" panose="020B0504020201010104" pitchFamily="34" charset="0"/>
                <a:cs typeface="Calibri" panose="020F0502020204030204" pitchFamily="34" charset="0"/>
              </a:rPr>
              <a:t>You remain the beneficial owner of your money regardless of how many savings accounts you open.</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One-time Sign Up Process</a:t>
            </a:r>
          </a:p>
          <a:p>
            <a:pPr lvl="0"/>
            <a:r>
              <a:rPr lang="en-GB" altLang="en-US" sz="1000" dirty="0">
                <a:solidFill>
                  <a:srgbClr val="1E2D47"/>
                </a:solidFill>
                <a:latin typeface="Mark Pro" panose="020B0504020201010104" pitchFamily="34" charset="0"/>
                <a:cs typeface="Calibri" panose="020F0502020204030204" pitchFamily="34" charset="0"/>
              </a:rPr>
              <a:t>The gateway to multiple savings accounts now and in the future.</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FCA Approved </a:t>
            </a:r>
          </a:p>
          <a:p>
            <a:pPr lvl="0"/>
            <a:r>
              <a:rPr lang="en-GB" altLang="en-US" sz="1000" dirty="0">
                <a:solidFill>
                  <a:srgbClr val="1E2D47"/>
                </a:solidFill>
                <a:latin typeface="Mark Pro" panose="020B0504020201010104" pitchFamily="34" charset="0"/>
                <a:cs typeface="Calibri" panose="020F0502020204030204" pitchFamily="34" charset="0"/>
              </a:rPr>
              <a:t>Insignis is independent and fully regulated by the FCA under the new payment service regulations.</a:t>
            </a:r>
          </a:p>
        </p:txBody>
      </p:sp>
      <p:sp>
        <p:nvSpPr>
          <p:cNvPr id="31" name="Rectangle 30">
            <a:extLst>
              <a:ext uri="{FF2B5EF4-FFF2-40B4-BE49-F238E27FC236}">
                <a16:creationId xmlns:a16="http://schemas.microsoft.com/office/drawing/2014/main" id="{D2B4D589-669F-4387-9DDE-DBA2F541D380}"/>
              </a:ext>
            </a:extLst>
          </p:cNvPr>
          <p:cNvSpPr/>
          <p:nvPr/>
        </p:nvSpPr>
        <p:spPr>
          <a:xfrm>
            <a:off x="6818312" y="1310486"/>
            <a:ext cx="1366080"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Benefits</a:t>
            </a:r>
            <a:r>
              <a:rPr lang="en-US" sz="2600" kern="0" dirty="0">
                <a:solidFill>
                  <a:srgbClr val="6080B9"/>
                </a:solidFill>
                <a:latin typeface="Calibri" panose="020F0502020204030204" pitchFamily="34" charset="0"/>
                <a:ea typeface="Verdana" panose="020B0604030504040204" pitchFamily="34" charset="0"/>
                <a:cs typeface="Calibri" panose="020F0502020204030204" pitchFamily="34" charset="0"/>
                <a:sym typeface="Titillium Web"/>
              </a:rPr>
              <a:t> </a:t>
            </a:r>
            <a:endParaRPr lang="en-US" dirty="0">
              <a:solidFill>
                <a:srgbClr val="6080B9"/>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A394EC90-E3A6-4861-A8E1-DEB2502AB4EA}"/>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BB19385-AB74-482E-A855-0705CE1DAB92}"/>
              </a:ext>
            </a:extLst>
          </p:cNvPr>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vector graphics&#10;&#10;Description automatically generated">
            <a:extLst>
              <a:ext uri="{FF2B5EF4-FFF2-40B4-BE49-F238E27FC236}">
                <a16:creationId xmlns:a16="http://schemas.microsoft.com/office/drawing/2014/main" id="{8416230C-C3BF-4BE3-A0E0-357ADBE29FEE}"/>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932824" y="2841984"/>
            <a:ext cx="334684" cy="334684"/>
          </a:xfrm>
          <a:prstGeom prst="rect">
            <a:avLst/>
          </a:prstGeom>
        </p:spPr>
      </p:pic>
      <p:pic>
        <p:nvPicPr>
          <p:cNvPr id="11" name="Picture 10" descr="A close up of a sign&#10;&#10;Description automatically generated">
            <a:extLst>
              <a:ext uri="{FF2B5EF4-FFF2-40B4-BE49-F238E27FC236}">
                <a16:creationId xmlns:a16="http://schemas.microsoft.com/office/drawing/2014/main" id="{36EFCB6B-9A8C-439E-9E42-7F29B2C322D3}"/>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6935216" y="4539098"/>
            <a:ext cx="332135" cy="332135"/>
          </a:xfrm>
          <a:prstGeom prst="rect">
            <a:avLst/>
          </a:prstGeom>
        </p:spPr>
      </p:pic>
      <p:pic>
        <p:nvPicPr>
          <p:cNvPr id="14" name="Picture 13" descr="A picture containing vector graphics&#10;&#10;Description automatically generated">
            <a:extLst>
              <a:ext uri="{FF2B5EF4-FFF2-40B4-BE49-F238E27FC236}">
                <a16:creationId xmlns:a16="http://schemas.microsoft.com/office/drawing/2014/main" id="{6CA62A83-F2ED-4EA5-BACB-573953C1CB82}"/>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6935216" y="5256736"/>
            <a:ext cx="334609" cy="334609"/>
          </a:xfrm>
          <a:prstGeom prst="rect">
            <a:avLst/>
          </a:prstGeom>
        </p:spPr>
      </p:pic>
      <p:pic>
        <p:nvPicPr>
          <p:cNvPr id="23" name="Picture 22" descr="A picture containing vector graphics&#10;&#10;Description automatically generated">
            <a:extLst>
              <a:ext uri="{FF2B5EF4-FFF2-40B4-BE49-F238E27FC236}">
                <a16:creationId xmlns:a16="http://schemas.microsoft.com/office/drawing/2014/main" id="{E9F7CE09-AE43-4751-A146-C6C069C7B9CE}"/>
              </a:ext>
            </a:extLst>
          </p:cNvPr>
          <p:cNvPicPr>
            <a:picLocks noChangeAspect="1"/>
          </p:cNvPicPr>
          <p:nvPr/>
        </p:nvPicPr>
        <p:blipFill>
          <a:blip r:embed="rId8">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tretch>
            <a:fillRect/>
          </a:stretch>
        </p:blipFill>
        <p:spPr>
          <a:xfrm>
            <a:off x="6932824" y="1980873"/>
            <a:ext cx="334683" cy="334683"/>
          </a:xfrm>
          <a:prstGeom prst="rect">
            <a:avLst/>
          </a:prstGeom>
          <a:solidFill>
            <a:srgbClr val="38A7DF"/>
          </a:solidFill>
        </p:spPr>
      </p:pic>
      <p:pic>
        <p:nvPicPr>
          <p:cNvPr id="25" name="Picture 24" descr="A picture containing vector graphics, clipart&#10;&#10;Description automatically generated">
            <a:extLst>
              <a:ext uri="{FF2B5EF4-FFF2-40B4-BE49-F238E27FC236}">
                <a16:creationId xmlns:a16="http://schemas.microsoft.com/office/drawing/2014/main" id="{298D741F-9BA5-48DC-88CD-E0271F3A4814}"/>
              </a:ext>
            </a:extLst>
          </p:cNvPr>
          <p:cNvPicPr>
            <a:picLocks noChangeAspect="1"/>
          </p:cNvPicPr>
          <p:nvPr/>
        </p:nvPicPr>
        <p:blipFill>
          <a:blip r:embed="rId10">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tretch>
            <a:fillRect/>
          </a:stretch>
        </p:blipFill>
        <p:spPr>
          <a:xfrm>
            <a:off x="6927877" y="3696072"/>
            <a:ext cx="339629" cy="339629"/>
          </a:xfrm>
          <a:prstGeom prst="rect">
            <a:avLst/>
          </a:prstGeom>
        </p:spPr>
      </p:pic>
      <p:sp>
        <p:nvSpPr>
          <p:cNvPr id="18" name="TextBox 17">
            <a:extLst>
              <a:ext uri="{FF2B5EF4-FFF2-40B4-BE49-F238E27FC236}">
                <a16:creationId xmlns:a16="http://schemas.microsoft.com/office/drawing/2014/main" id="{DD986DCD-C5AF-478B-9F54-4311005B30A2}"/>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3" name="Picture 2" descr="A close up of a logo&#10;&#10;Description automatically generated">
            <a:extLst>
              <a:ext uri="{FF2B5EF4-FFF2-40B4-BE49-F238E27FC236}">
                <a16:creationId xmlns:a16="http://schemas.microsoft.com/office/drawing/2014/main" id="{D89879F0-F303-4D1A-ACEF-EBCBAFAAF74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9190" y="1969679"/>
            <a:ext cx="5987976" cy="3855653"/>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337DF425-CC39-4B1C-93CD-6DC3547B862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69234" y="314355"/>
            <a:ext cx="825208" cy="825208"/>
          </a:xfrm>
          <a:prstGeom prst="rect">
            <a:avLst/>
          </a:prstGeom>
        </p:spPr>
      </p:pic>
    </p:spTree>
    <p:extLst>
      <p:ext uri="{BB962C8B-B14F-4D97-AF65-F5344CB8AC3E}">
        <p14:creationId xmlns:p14="http://schemas.microsoft.com/office/powerpoint/2010/main" val="1814532140"/>
      </p:ext>
    </p:extLst>
  </p:cSld>
  <p:clrMapOvr>
    <a:masterClrMapping/>
  </p:clrMapOvr>
</p:sld>
</file>

<file path=ppt/slides/slide4.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05E63AC-9A37-4DFE-81A7-FED11BE6F856}"/>
              </a:ext>
            </a:extLst>
          </p:cNvPr>
          <p:cNvSpPr/>
          <p:nvPr/>
        </p:nvSpPr>
        <p:spPr>
          <a:xfrm>
            <a:off x="0" y="8542"/>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372124-CA16-7247-AB53-F048CF1F47BF}"/>
              </a:ext>
            </a:extLst>
          </p:cNvPr>
          <p:cNvSpPr/>
          <p:nvPr/>
        </p:nvSpPr>
        <p:spPr>
          <a:xfrm>
            <a:off x="299950" y="2531923"/>
            <a:ext cx="1708927" cy="2056851"/>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4" name="Rectangle 33">
            <a:extLst>
              <a:ext uri="{FF2B5EF4-FFF2-40B4-BE49-F238E27FC236}">
                <a16:creationId xmlns:a16="http://schemas.microsoft.com/office/drawing/2014/main" id="{D56C8690-D76A-4ECE-8233-6625090DA932}"/>
              </a:ext>
            </a:extLst>
          </p:cNvPr>
          <p:cNvSpPr/>
          <p:nvPr/>
        </p:nvSpPr>
        <p:spPr>
          <a:xfrm>
            <a:off x="4764262" y="2546760"/>
            <a:ext cx="1708927" cy="204201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5" name="Rectangle 34">
            <a:extLst>
              <a:ext uri="{FF2B5EF4-FFF2-40B4-BE49-F238E27FC236}">
                <a16:creationId xmlns:a16="http://schemas.microsoft.com/office/drawing/2014/main" id="{805A1AD1-613F-4C24-AAE3-AECBD3AC4495}"/>
              </a:ext>
            </a:extLst>
          </p:cNvPr>
          <p:cNvSpPr/>
          <p:nvPr/>
        </p:nvSpPr>
        <p:spPr>
          <a:xfrm>
            <a:off x="2545425" y="2531924"/>
            <a:ext cx="1708927" cy="205685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2" name="Rectangle 31">
            <a:extLst>
              <a:ext uri="{FF2B5EF4-FFF2-40B4-BE49-F238E27FC236}">
                <a16:creationId xmlns:a16="http://schemas.microsoft.com/office/drawing/2014/main" id="{2DE92429-5F4A-934B-B77B-6F3019A56718}"/>
              </a:ext>
            </a:extLst>
          </p:cNvPr>
          <p:cNvSpPr/>
          <p:nvPr/>
        </p:nvSpPr>
        <p:spPr>
          <a:xfrm>
            <a:off x="6692841" y="1178097"/>
            <a:ext cx="3175262" cy="4967444"/>
          </a:xfrm>
          <a:prstGeom prst="rect">
            <a:avLst/>
          </a:prstGeom>
          <a:solidFill>
            <a:srgbClr val="E6E6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2A337D1-3FFA-A54C-BD43-3ABE06A9D98D}"/>
              </a:ext>
            </a:extLst>
          </p:cNvPr>
          <p:cNvSpPr txBox="1"/>
          <p:nvPr/>
        </p:nvSpPr>
        <p:spPr>
          <a:xfrm>
            <a:off x="299950" y="3094402"/>
            <a:ext cx="1693309" cy="1061829"/>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cs typeface="Verdana" panose="020B0604030504040204" pitchFamily="34" charset="0"/>
              </a:rPr>
              <a:t>COMPLETE A SINGLE SIGN UP PROCESS </a:t>
            </a: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All we need is an application form and ID, we’ll do the rest!</a:t>
            </a:r>
            <a:endParaRPr lang="en-US" altLang="en-US" sz="900" dirty="0">
              <a:solidFill>
                <a:srgbClr val="0B253E"/>
              </a:solidFill>
              <a:latin typeface="Mark Pro" panose="020B0504020201010104" pitchFamily="34" charset="0"/>
              <a:ea typeface="Verdana" panose="020B0604030504040204" pitchFamily="34" charset="0"/>
            </a:endParaRPr>
          </a:p>
        </p:txBody>
      </p:sp>
      <p:sp>
        <p:nvSpPr>
          <p:cNvPr id="21" name="TextBox 20">
            <a:extLst>
              <a:ext uri="{FF2B5EF4-FFF2-40B4-BE49-F238E27FC236}">
                <a16:creationId xmlns:a16="http://schemas.microsoft.com/office/drawing/2014/main" id="{B925E5AE-2638-E949-A8E0-EA278DFA6002}"/>
              </a:ext>
            </a:extLst>
          </p:cNvPr>
          <p:cNvSpPr txBox="1"/>
          <p:nvPr/>
        </p:nvSpPr>
        <p:spPr>
          <a:xfrm>
            <a:off x="2545426" y="3077897"/>
            <a:ext cx="1708926" cy="1692771"/>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ACCOUNT SETUP AND FUND TRANSFER!</a:t>
            </a:r>
          </a:p>
          <a:p>
            <a:pPr algn="ctr"/>
            <a:endParaRPr lang="en-US" sz="6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You’ll receive a Welcome Letter with your Insignis platform details. </a:t>
            </a:r>
          </a:p>
          <a:p>
            <a:pPr lvl="0" algn="ctr" eaLnBrk="0" fontAlgn="base" hangingPunct="0">
              <a:spcBef>
                <a:spcPct val="0"/>
              </a:spcBef>
              <a:spcAft>
                <a:spcPct val="0"/>
              </a:spcAft>
            </a:pPr>
            <a:endParaRPr lang="en-GB" altLang="en-US" sz="6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We’ll now need the deposit, either by bank transfer or cheque.   </a:t>
            </a:r>
          </a:p>
          <a:p>
            <a:pPr lvl="0" algn="ctr" eaLnBrk="0" fontAlgn="base" hangingPunct="0">
              <a:spcBef>
                <a:spcPct val="0"/>
              </a:spcBef>
              <a:spcAft>
                <a:spcPct val="0"/>
              </a:spcAft>
            </a:pPr>
            <a:endParaRPr lang="en-GB" altLang="en-US" sz="9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endParaRPr lang="en-US" altLang="en-US" sz="900" dirty="0">
              <a:solidFill>
                <a:srgbClr val="0B253E"/>
              </a:solidFill>
              <a:latin typeface="HelveticaNeueLT Pro 45 Lt" panose="020B0403020202020204" pitchFamily="34" charset="0"/>
              <a:ea typeface="Verdana" panose="020B0604030504040204" pitchFamily="34" charset="0"/>
            </a:endParaRPr>
          </a:p>
        </p:txBody>
      </p:sp>
      <p:sp>
        <p:nvSpPr>
          <p:cNvPr id="22" name="TextBox 21">
            <a:extLst>
              <a:ext uri="{FF2B5EF4-FFF2-40B4-BE49-F238E27FC236}">
                <a16:creationId xmlns:a16="http://schemas.microsoft.com/office/drawing/2014/main" id="{67B06240-251E-9542-8ABD-3464F023A1BB}"/>
              </a:ext>
            </a:extLst>
          </p:cNvPr>
          <p:cNvSpPr txBox="1"/>
          <p:nvPr/>
        </p:nvSpPr>
        <p:spPr>
          <a:xfrm>
            <a:off x="4873525" y="3094402"/>
            <a:ext cx="1490400" cy="1523494"/>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LOGIN AND START SAVING</a:t>
            </a:r>
          </a:p>
          <a:p>
            <a:pPr algn="ctr"/>
            <a:endParaRPr lang="en-US" sz="10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Login to the Insignis platform to view and manage your savings accounts in one place and watch your interest grow!</a:t>
            </a:r>
          </a:p>
          <a:p>
            <a:pPr lvl="0" algn="ctr" eaLnBrk="0" fontAlgn="base" hangingPunct="0">
              <a:spcBef>
                <a:spcPct val="0"/>
              </a:spcBef>
              <a:spcAft>
                <a:spcPct val="0"/>
              </a:spcAft>
            </a:pPr>
            <a:endParaRPr lang="en-GB" altLang="en-US" sz="900" dirty="0">
              <a:solidFill>
                <a:srgbClr val="0B253E"/>
              </a:solidFill>
              <a:latin typeface="HelveticaNeueLT Pro 45 Lt" panose="020B0403020202020204" pitchFamily="34" charset="0"/>
              <a:ea typeface="Verdana" panose="020B0604030504040204" pitchFamily="34" charset="0"/>
            </a:endParaRPr>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1632178"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Next Steps</a:t>
            </a:r>
            <a:endParaRPr lang="en-US" dirty="0">
              <a:solidFill>
                <a:srgbClr val="005836"/>
              </a:solidFill>
              <a:latin typeface="Mark Pro" panose="020B0504020201010104" pitchFamily="34" charset="0"/>
              <a:cs typeface="Calibri" panose="020F0502020204030204" pitchFamily="34" charset="0"/>
            </a:endParaRPr>
          </a:p>
        </p:txBody>
      </p:sp>
      <p:sp>
        <p:nvSpPr>
          <p:cNvPr id="31" name="Rectangle 30">
            <a:extLst>
              <a:ext uri="{FF2B5EF4-FFF2-40B4-BE49-F238E27FC236}">
                <a16:creationId xmlns:a16="http://schemas.microsoft.com/office/drawing/2014/main" id="{E14C63CE-9904-4544-BE22-32B718FCD4B4}"/>
              </a:ext>
            </a:extLst>
          </p:cNvPr>
          <p:cNvSpPr/>
          <p:nvPr/>
        </p:nvSpPr>
        <p:spPr>
          <a:xfrm>
            <a:off x="6983783" y="1310486"/>
            <a:ext cx="798617"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Fees</a:t>
            </a:r>
            <a:endParaRPr lang="en-US" dirty="0">
              <a:solidFill>
                <a:srgbClr val="005836"/>
              </a:solidFill>
              <a:latin typeface="Mark Pro" panose="020B0504020201010104" pitchFamily="34" charset="0"/>
              <a:cs typeface="Calibri" panose="020F0502020204030204" pitchFamily="34" charset="0"/>
            </a:endParaRPr>
          </a:p>
        </p:txBody>
      </p:sp>
      <p:sp>
        <p:nvSpPr>
          <p:cNvPr id="33" name="Rectangle 32">
            <a:extLst>
              <a:ext uri="{FF2B5EF4-FFF2-40B4-BE49-F238E27FC236}">
                <a16:creationId xmlns:a16="http://schemas.microsoft.com/office/drawing/2014/main" id="{683C8B2E-3B9E-7D47-90D1-EA303866758D}"/>
              </a:ext>
            </a:extLst>
          </p:cNvPr>
          <p:cNvSpPr/>
          <p:nvPr/>
        </p:nvSpPr>
        <p:spPr>
          <a:xfrm>
            <a:off x="7114453" y="2237432"/>
            <a:ext cx="2402372" cy="3069302"/>
          </a:xfrm>
          <a:prstGeom prst="rect">
            <a:avLst/>
          </a:prstGeom>
        </p:spPr>
        <p:txBody>
          <a:bodyPr wrap="square">
            <a:spAutoFit/>
          </a:bodyPr>
          <a:lstStyle/>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The fee is based on the size of your deposit per annum.  It’s charged quarterly in arrears, taken directly from your portfolio. It’s reflected in your balance transaction with no invoicing process.  There are no sign up fees or charges of any other nature.</a:t>
            </a:r>
          </a:p>
          <a:p>
            <a:pPr lvl="0">
              <a:lnSpc>
                <a:spcPct val="150000"/>
              </a:lnSpc>
            </a:pPr>
            <a:endParaRPr lang="en-GB" altLang="en-US" sz="1000" dirty="0">
              <a:solidFill>
                <a:schemeClr val="tx1">
                  <a:lumMod val="50000"/>
                  <a:lumOff val="50000"/>
                </a:schemeClr>
              </a:solidFill>
              <a:latin typeface="Mark Pro" panose="020B0504020201010104" pitchFamily="34" charset="0"/>
              <a:cs typeface="Calibri" panose="020F0502020204030204" pitchFamily="34" charset="0"/>
            </a:endParaRPr>
          </a:p>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This is a VAT exempt service as it is classified as a ‘financial intermediary service’. </a:t>
            </a:r>
          </a:p>
          <a:p>
            <a:pPr lvl="0">
              <a:lnSpc>
                <a:spcPct val="150000"/>
              </a:lnSpc>
            </a:pPr>
            <a:endParaRPr lang="en-US" sz="1000" dirty="0">
              <a:solidFill>
                <a:schemeClr val="tx1">
                  <a:lumMod val="50000"/>
                  <a:lumOff val="50000"/>
                </a:schemeClr>
              </a:solidFill>
            </a:endParaRPr>
          </a:p>
        </p:txBody>
      </p:sp>
      <p:sp>
        <p:nvSpPr>
          <p:cNvPr id="19" name="Rectangle 18">
            <a:extLst>
              <a:ext uri="{FF2B5EF4-FFF2-40B4-BE49-F238E27FC236}">
                <a16:creationId xmlns:a16="http://schemas.microsoft.com/office/drawing/2014/main" id="{E5EA864C-36BA-4D67-B6B7-CBD9308BC741}"/>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close up of a sign&#10;&#10;Description automatically generated">
            <a:extLst>
              <a:ext uri="{FF2B5EF4-FFF2-40B4-BE49-F238E27FC236}">
                <a16:creationId xmlns:a16="http://schemas.microsoft.com/office/drawing/2014/main" id="{6B321339-FA30-4A46-A3D3-6DCCEBE34391}"/>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5361514" y="2611712"/>
            <a:ext cx="514422" cy="514422"/>
          </a:xfrm>
          <a:prstGeom prst="rect">
            <a:avLst/>
          </a:prstGeom>
        </p:spPr>
      </p:pic>
      <p:pic>
        <p:nvPicPr>
          <p:cNvPr id="6" name="Picture 5">
            <a:extLst>
              <a:ext uri="{FF2B5EF4-FFF2-40B4-BE49-F238E27FC236}">
                <a16:creationId xmlns:a16="http://schemas.microsoft.com/office/drawing/2014/main" id="{AA32FD8D-054D-48BB-8E69-36240290E488}"/>
              </a:ext>
            </a:extLst>
          </p:cNvPr>
          <p:cNvPicPr>
            <a:picLocks noChangeAspect="1"/>
          </p:cNvPicPr>
          <p:nvPr/>
        </p:nvPicPr>
        <p:blipFill>
          <a:blip r:embed="rId4">
            <a:duotone>
              <a:prstClr val="black"/>
              <a:schemeClr val="accent1">
                <a:tint val="45000"/>
                <a:satMod val="400000"/>
              </a:schemeClr>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884630" y="2597441"/>
            <a:ext cx="523948" cy="523948"/>
          </a:xfrm>
          <a:prstGeom prst="rect">
            <a:avLst/>
          </a:prstGeom>
        </p:spPr>
      </p:pic>
      <p:pic>
        <p:nvPicPr>
          <p:cNvPr id="8" name="Picture 7">
            <a:extLst>
              <a:ext uri="{FF2B5EF4-FFF2-40B4-BE49-F238E27FC236}">
                <a16:creationId xmlns:a16="http://schemas.microsoft.com/office/drawing/2014/main" id="{CA646D1A-24E9-4398-A0FE-BF4FB487552D}"/>
              </a:ext>
            </a:extLst>
          </p:cNvPr>
          <p:cNvPicPr>
            <a:picLocks noChangeAspect="1"/>
          </p:cNvPicPr>
          <p:nvPr/>
        </p:nvPicPr>
        <p:blipFill>
          <a:blip r:embed="rId6">
            <a:duotone>
              <a:prstClr val="black"/>
              <a:schemeClr val="accent1">
                <a:tint val="45000"/>
                <a:satMod val="400000"/>
              </a:schemeClr>
            </a:duotone>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3142677" y="2579980"/>
            <a:ext cx="514422" cy="514422"/>
          </a:xfrm>
          <a:prstGeom prst="rect">
            <a:avLst/>
          </a:prstGeom>
        </p:spPr>
      </p:pic>
      <p:sp>
        <p:nvSpPr>
          <p:cNvPr id="23" name="TextBox 22">
            <a:extLst>
              <a:ext uri="{FF2B5EF4-FFF2-40B4-BE49-F238E27FC236}">
                <a16:creationId xmlns:a16="http://schemas.microsoft.com/office/drawing/2014/main" id="{6D02DB8D-BA2D-45D6-8E4B-977E471F56E6}"/>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29" name="Picture 28" descr="A picture containing drawing&#10;&#10;Description automatically generated">
            <a:extLst>
              <a:ext uri="{FF2B5EF4-FFF2-40B4-BE49-F238E27FC236}">
                <a16:creationId xmlns:a16="http://schemas.microsoft.com/office/drawing/2014/main" id="{095CA85E-ACA5-41B3-8059-D02E504588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91617" y="203649"/>
            <a:ext cx="825208" cy="825208"/>
          </a:xfrm>
          <a:prstGeom prst="rect">
            <a:avLst/>
          </a:prstGeom>
        </p:spPr>
      </p:pic>
    </p:spTree>
    <p:extLst>
      <p:ext uri="{BB962C8B-B14F-4D97-AF65-F5344CB8AC3E}">
        <p14:creationId xmlns:p14="http://schemas.microsoft.com/office/powerpoint/2010/main" val="141051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llustration Template NativeTable OnePage.potx" id="{5AA086D0-838D-4493-85DC-8AF830DAA95E}" vid="{EB7F3781-4A9C-4485-A3E6-D2F581D536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d19a390d-3e25-41a0-bc1d-767acd4eed60">
      <UserInfo>
        <DisplayName>Tim Moss</DisplayName>
        <AccountId>6</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D45D3C1EB171E40BBAE53106A2DCC0C" ma:contentTypeVersion="9" ma:contentTypeDescription="Create a new document." ma:contentTypeScope="" ma:versionID="d6d44e7f93a7df8ad6d4e526197d8b84">
  <xsd:schema xmlns:xsd="http://www.w3.org/2001/XMLSchema" xmlns:xs="http://www.w3.org/2001/XMLSchema" xmlns:p="http://schemas.microsoft.com/office/2006/metadata/properties" xmlns:ns2="e99be37f-42db-4aaa-a595-2e5f25dc5b4a" xmlns:ns3="d19a390d-3e25-41a0-bc1d-767acd4eed60" targetNamespace="http://schemas.microsoft.com/office/2006/metadata/properties" ma:root="true" ma:fieldsID="5a0c35824cab6cb56dc7bb98158b77b0" ns2:_="" ns3:_="">
    <xsd:import namespace="e99be37f-42db-4aaa-a595-2e5f25dc5b4a"/>
    <xsd:import namespace="d19a390d-3e25-41a0-bc1d-767acd4eed6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9be37f-42db-4aaa-a595-2e5f25dc5b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9a390d-3e25-41a0-bc1d-767acd4eed6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55A647-3FF2-4495-AC19-FE5F2E0D0E8A}">
  <ds:schemaRefs>
    <ds:schemaRef ds:uri="http://schemas.microsoft.com/sharepoint/v3/contenttype/forms"/>
  </ds:schemaRefs>
</ds:datastoreItem>
</file>

<file path=customXml/itemProps2.xml><?xml version="1.0" encoding="utf-8"?>
<ds:datastoreItem xmlns:ds="http://schemas.openxmlformats.org/officeDocument/2006/customXml" ds:itemID="{362B75FC-02D8-4A64-A672-3E428F1E4529}">
  <ds:schemaRefs>
    <ds:schemaRef ds:uri="http://schemas.microsoft.com/office/2006/metadata/properties"/>
    <ds:schemaRef ds:uri="http://schemas.microsoft.com/office/infopath/2007/PartnerControls"/>
    <ds:schemaRef ds:uri="d19a390d-3e25-41a0-bc1d-767acd4eed60"/>
  </ds:schemaRefs>
</ds:datastoreItem>
</file>

<file path=customXml/itemProps3.xml><?xml version="1.0" encoding="utf-8"?>
<ds:datastoreItem xmlns:ds="http://schemas.openxmlformats.org/officeDocument/2006/customXml" ds:itemID="{9DA08FDB-4672-4FDA-8517-4DEFBF03BC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9be37f-42db-4aaa-a595-2e5f25dc5b4a"/>
    <ds:schemaRef ds:uri="d19a390d-3e25-41a0-bc1d-767acd4eed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Illustration Template NativeTable OnePage</Template>
  <TotalTime>697</TotalTime>
  <Words>606</Words>
  <Application>Microsoft Office PowerPoint</Application>
  <PresentationFormat>A4 Paper (210x297 mm)</PresentationFormat>
  <Paragraphs>156</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HelveticaNeueLT Pro 25 UltLt</vt:lpstr>
      <vt:lpstr>HelveticaNeueLT Pro 45 Lt</vt:lpstr>
      <vt:lpstr>Mark Pro</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Moss</dc:creator>
  <cp:lastModifiedBy>Sally Maclachlan</cp:lastModifiedBy>
  <cp:revision>40</cp:revision>
  <cp:lastPrinted>2019-05-21T12:44:18Z</cp:lastPrinted>
  <dcterms:created xsi:type="dcterms:W3CDTF">2019-03-20T13:46:55Z</dcterms:created>
  <dcterms:modified xsi:type="dcterms:W3CDTF">2019-12-17T11:45:54Z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0x010100DD45D3C1EB171E40BBAE53106A2DCC0C</vt:lpwstr>
  </property>
  <property fmtid="{D5CDD505-2E9C-101B-9397-08002B2CF9AE}" pid="3" name="_NewReviewCycle">
    <vt:lpwstr/>
  </property>
  <property fmtid="{D5CDD505-2E9C-101B-9397-08002B2CF9AE}" pid="4" name="_AdHocReviewCycleID">
    <vt:i4>-301490295</vt:i4>
  </property>
  <property fmtid="{D5CDD505-2E9C-101B-9397-08002B2CF9AE}" pid="5" name="_EmailSubject">
    <vt:lpwstr>Sally Maclachlan shared "S4 Financial -  FourPage September 2019" with you.</vt:lpwstr>
  </property>
  <property fmtid="{D5CDD505-2E9C-101B-9397-08002B2CF9AE}" pid="6" name="_AuthorEmail">
    <vt:lpwstr>tim.moss@insigniscash.com</vt:lpwstr>
  </property>
  <property fmtid="{D5CDD505-2E9C-101B-9397-08002B2CF9AE}" pid="7" name="_AuthorEmailDisplayName">
    <vt:lpwstr>Tim Moss</vt:lpwstr>
  </property>
</Properties>
</file>