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17-03-2020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ICS-20200317-105747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17-03-2020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90 Day (Notice)</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217.5</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1156</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178.5</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70000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833</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National Savings &amp; Investments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345</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1.34%</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4005</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3405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