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p15="http://schemas.microsoft.com/office/powerpoint/2012/mai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62" r:id="rId5"/>
    <p:sldId id="265" r:id="rId6"/>
    <p:sldId id="264" r:id="rId7"/>
    <p:sldId id="263" r:id="rId8"/>
  </p:sldIdLst>
  <p:sldSz cx="9906000" cy="6858000" type="A4"/>
  <p:notesSz cx="6810375" cy="99425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5836"/>
    <a:srgbClr val="38A7DF"/>
    <a:srgbClr val="FD6152"/>
    <a:srgbClr val="E6E6E8"/>
    <a:srgbClr val="1E2D47"/>
    <a:srgbClr val="0B253E"/>
    <a:srgbClr val="6080B9"/>
    <a:srgbClr val="2A6EA0"/>
    <a:srgbClr val="F9F9F9"/>
    <a:srgbClr val="FDFDF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EB5F710-96E4-4E3F-9ED5-BAB3AEE447D7}" v="31" dt="2019-12-16T14:24:06.12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453" autoAdjust="0"/>
    <p:restoredTop sz="94660"/>
  </p:normalViewPr>
  <p:slideViewPr>
    <p:cSldViewPr snapToGrid="0">
      <p:cViewPr varScale="1">
        <p:scale>
          <a:sx n="110" d="100"/>
          <a:sy n="110" d="100"/>
        </p:scale>
        <p:origin x="936"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microsoft.com/office/2016/11/relationships/changesInfo" Target="changesInfos/changesInfo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ableStyles" Target="tableStyle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lly Maclachlan" userId="d9f0298b-247a-4f72-99cf-78ffc9ff8adc" providerId="ADAL" clId="{FEB5F710-96E4-4E3F-9ED5-BAB3AEE447D7}"/>
    <pc:docChg chg="undo custSel modSld">
      <pc:chgData name="Sally Maclachlan" userId="d9f0298b-247a-4f72-99cf-78ffc9ff8adc" providerId="ADAL" clId="{FEB5F710-96E4-4E3F-9ED5-BAB3AEE447D7}" dt="2019-12-17T11:45:46.831" v="131" actId="6549"/>
      <pc:docMkLst>
        <pc:docMk/>
      </pc:docMkLst>
      <pc:sldChg chg="addSp delSp modSp">
        <pc:chgData name="Sally Maclachlan" userId="d9f0298b-247a-4f72-99cf-78ffc9ff8adc" providerId="ADAL" clId="{FEB5F710-96E4-4E3F-9ED5-BAB3AEE447D7}" dt="2019-12-17T11:45:31.742" v="128" actId="6549"/>
        <pc:sldMkLst>
          <pc:docMk/>
          <pc:sldMk cId="249940189" sldId="262"/>
        </pc:sldMkLst>
        <pc:spChg chg="mod">
          <ac:chgData name="Sally Maclachlan" userId="d9f0298b-247a-4f72-99cf-78ffc9ff8adc" providerId="ADAL" clId="{FEB5F710-96E4-4E3F-9ED5-BAB3AEE447D7}" dt="2019-12-16T14:18:58.971" v="1" actId="207"/>
          <ac:spMkLst>
            <pc:docMk/>
            <pc:sldMk cId="249940189" sldId="262"/>
            <ac:spMk id="5" creationId="{91A981AE-9896-544B-81FC-F24A6945120D}"/>
          </ac:spMkLst>
        </pc:spChg>
        <pc:spChg chg="mod">
          <ac:chgData name="Sally Maclachlan" userId="d9f0298b-247a-4f72-99cf-78ffc9ff8adc" providerId="ADAL" clId="{FEB5F710-96E4-4E3F-9ED5-BAB3AEE447D7}" dt="2019-12-17T11:45:31.742" v="128" actId="6549"/>
          <ac:spMkLst>
            <pc:docMk/>
            <pc:sldMk cId="249940189" sldId="262"/>
            <ac:spMk id="6" creationId="{98B28214-0ABF-4707-8B4D-C19F259C38D1}"/>
          </ac:spMkLst>
        </pc:spChg>
        <pc:picChg chg="del">
          <ac:chgData name="Sally Maclachlan" userId="d9f0298b-247a-4f72-99cf-78ffc9ff8adc" providerId="ADAL" clId="{FEB5F710-96E4-4E3F-9ED5-BAB3AEE447D7}" dt="2019-12-16T14:18:32.970" v="0" actId="478"/>
          <ac:picMkLst>
            <pc:docMk/>
            <pc:sldMk cId="249940189" sldId="262"/>
            <ac:picMk id="4" creationId="{FC5499DB-4030-4B38-8BFB-979C609A1AD5}"/>
          </ac:picMkLst>
        </pc:picChg>
        <pc:picChg chg="add mod">
          <ac:chgData name="Sally Maclachlan" userId="d9f0298b-247a-4f72-99cf-78ffc9ff8adc" providerId="ADAL" clId="{FEB5F710-96E4-4E3F-9ED5-BAB3AEE447D7}" dt="2019-12-16T14:23:01.443" v="100" actId="1076"/>
          <ac:picMkLst>
            <pc:docMk/>
            <pc:sldMk cId="249940189" sldId="262"/>
            <ac:picMk id="9" creationId="{43BB9462-5256-4A86-B7A6-73114BEFD8E8}"/>
          </ac:picMkLst>
        </pc:picChg>
      </pc:sldChg>
      <pc:sldChg chg="addSp delSp modSp">
        <pc:chgData name="Sally Maclachlan" userId="d9f0298b-247a-4f72-99cf-78ffc9ff8adc" providerId="ADAL" clId="{FEB5F710-96E4-4E3F-9ED5-BAB3AEE447D7}" dt="2019-12-17T11:45:46.831" v="131" actId="6549"/>
        <pc:sldMkLst>
          <pc:docMk/>
          <pc:sldMk cId="141051958" sldId="263"/>
        </pc:sldMkLst>
        <pc:spChg chg="mod">
          <ac:chgData name="Sally Maclachlan" userId="d9f0298b-247a-4f72-99cf-78ffc9ff8adc" providerId="ADAL" clId="{FEB5F710-96E4-4E3F-9ED5-BAB3AEE447D7}" dt="2019-12-16T14:20:43.755" v="58" actId="207"/>
          <ac:spMkLst>
            <pc:docMk/>
            <pc:sldMk cId="141051958" sldId="263"/>
            <ac:spMk id="19" creationId="{E5EA864C-36BA-4D67-B6B7-CBD9308BC741}"/>
          </ac:spMkLst>
        </pc:spChg>
        <pc:spChg chg="add mod">
          <ac:chgData name="Sally Maclachlan" userId="d9f0298b-247a-4f72-99cf-78ffc9ff8adc" providerId="ADAL" clId="{FEB5F710-96E4-4E3F-9ED5-BAB3AEE447D7}" dt="2019-12-17T11:45:46.831" v="131" actId="6549"/>
          <ac:spMkLst>
            <pc:docMk/>
            <pc:sldMk cId="141051958" sldId="263"/>
            <ac:spMk id="23" creationId="{6D02DB8D-BA2D-45D6-8E4B-977E471F56E6}"/>
          </ac:spMkLst>
        </pc:spChg>
        <pc:spChg chg="del">
          <ac:chgData name="Sally Maclachlan" userId="d9f0298b-247a-4f72-99cf-78ffc9ff8adc" providerId="ADAL" clId="{FEB5F710-96E4-4E3F-9ED5-BAB3AEE447D7}" dt="2019-12-16T14:20:27.988" v="56" actId="478"/>
          <ac:spMkLst>
            <pc:docMk/>
            <pc:sldMk cId="141051958" sldId="263"/>
            <ac:spMk id="25" creationId="{6BDDF4E1-3AF6-494E-A75F-CDCBE321513F}"/>
          </ac:spMkLst>
        </pc:spChg>
        <pc:spChg chg="mod">
          <ac:chgData name="Sally Maclachlan" userId="d9f0298b-247a-4f72-99cf-78ffc9ff8adc" providerId="ADAL" clId="{FEB5F710-96E4-4E3F-9ED5-BAB3AEE447D7}" dt="2019-12-16T14:23:43.908" v="122" actId="207"/>
          <ac:spMkLst>
            <pc:docMk/>
            <pc:sldMk cId="141051958" sldId="263"/>
            <ac:spMk id="27" creationId="{ED63A89E-EC46-2248-8477-82FB7F188599}"/>
          </ac:spMkLst>
        </pc:spChg>
        <pc:spChg chg="mod">
          <ac:chgData name="Sally Maclachlan" userId="d9f0298b-247a-4f72-99cf-78ffc9ff8adc" providerId="ADAL" clId="{FEB5F710-96E4-4E3F-9ED5-BAB3AEE447D7}" dt="2019-12-16T14:23:47.108" v="124" actId="207"/>
          <ac:spMkLst>
            <pc:docMk/>
            <pc:sldMk cId="141051958" sldId="263"/>
            <ac:spMk id="31" creationId="{E14C63CE-9904-4544-BE22-32B718FCD4B4}"/>
          </ac:spMkLst>
        </pc:spChg>
        <pc:spChg chg="mod">
          <ac:chgData name="Sally Maclachlan" userId="d9f0298b-247a-4f72-99cf-78ffc9ff8adc" providerId="ADAL" clId="{FEB5F710-96E4-4E3F-9ED5-BAB3AEE447D7}" dt="2019-12-16T14:23:44.867" v="123" actId="1076"/>
          <ac:spMkLst>
            <pc:docMk/>
            <pc:sldMk cId="141051958" sldId="263"/>
            <ac:spMk id="32" creationId="{2DE92429-5F4A-934B-B77B-6F3019A56718}"/>
          </ac:spMkLst>
        </pc:spChg>
        <pc:picChg chg="mod">
          <ac:chgData name="Sally Maclachlan" userId="d9f0298b-247a-4f72-99cf-78ffc9ff8adc" providerId="ADAL" clId="{FEB5F710-96E4-4E3F-9ED5-BAB3AEE447D7}" dt="2019-12-16T14:23:58.871" v="125"/>
          <ac:picMkLst>
            <pc:docMk/>
            <pc:sldMk cId="141051958" sldId="263"/>
            <ac:picMk id="4" creationId="{6B321339-FA30-4A46-A3D3-6DCCEBE34391}"/>
          </ac:picMkLst>
        </pc:picChg>
        <pc:picChg chg="mod">
          <ac:chgData name="Sally Maclachlan" userId="d9f0298b-247a-4f72-99cf-78ffc9ff8adc" providerId="ADAL" clId="{FEB5F710-96E4-4E3F-9ED5-BAB3AEE447D7}" dt="2019-12-16T14:24:06.124" v="127"/>
          <ac:picMkLst>
            <pc:docMk/>
            <pc:sldMk cId="141051958" sldId="263"/>
            <ac:picMk id="6" creationId="{AA32FD8D-054D-48BB-8E69-36240290E488}"/>
          </ac:picMkLst>
        </pc:picChg>
        <pc:picChg chg="mod">
          <ac:chgData name="Sally Maclachlan" userId="d9f0298b-247a-4f72-99cf-78ffc9ff8adc" providerId="ADAL" clId="{FEB5F710-96E4-4E3F-9ED5-BAB3AEE447D7}" dt="2019-12-16T14:24:02.945" v="126"/>
          <ac:picMkLst>
            <pc:docMk/>
            <pc:sldMk cId="141051958" sldId="263"/>
            <ac:picMk id="8" creationId="{CA646D1A-24E9-4398-A0FE-BF4FB487552D}"/>
          </ac:picMkLst>
        </pc:picChg>
        <pc:picChg chg="del">
          <ac:chgData name="Sally Maclachlan" userId="d9f0298b-247a-4f72-99cf-78ffc9ff8adc" providerId="ADAL" clId="{FEB5F710-96E4-4E3F-9ED5-BAB3AEE447D7}" dt="2019-12-16T14:22:34.936" v="86" actId="478"/>
          <ac:picMkLst>
            <pc:docMk/>
            <pc:sldMk cId="141051958" sldId="263"/>
            <ac:picMk id="26" creationId="{BEDBDF66-1C5A-4FB4-9204-3313D430C7CD}"/>
          </ac:picMkLst>
        </pc:picChg>
        <pc:picChg chg="add del mod">
          <ac:chgData name="Sally Maclachlan" userId="d9f0298b-247a-4f72-99cf-78ffc9ff8adc" providerId="ADAL" clId="{FEB5F710-96E4-4E3F-9ED5-BAB3AEE447D7}" dt="2019-12-16T14:22:43.579" v="91" actId="478"/>
          <ac:picMkLst>
            <pc:docMk/>
            <pc:sldMk cId="141051958" sldId="263"/>
            <ac:picMk id="28" creationId="{6272415E-FA8B-4C79-988E-1C3E6FC3C57C}"/>
          </ac:picMkLst>
        </pc:picChg>
        <pc:picChg chg="add mod">
          <ac:chgData name="Sally Maclachlan" userId="d9f0298b-247a-4f72-99cf-78ffc9ff8adc" providerId="ADAL" clId="{FEB5F710-96E4-4E3F-9ED5-BAB3AEE447D7}" dt="2019-12-16T14:22:45.953" v="93" actId="1076"/>
          <ac:picMkLst>
            <pc:docMk/>
            <pc:sldMk cId="141051958" sldId="263"/>
            <ac:picMk id="29" creationId="{095CA85E-ACA5-41B3-8059-D02E50458836}"/>
          </ac:picMkLst>
        </pc:picChg>
      </pc:sldChg>
      <pc:sldChg chg="addSp delSp modSp">
        <pc:chgData name="Sally Maclachlan" userId="d9f0298b-247a-4f72-99cf-78ffc9ff8adc" providerId="ADAL" clId="{FEB5F710-96E4-4E3F-9ED5-BAB3AEE447D7}" dt="2019-12-17T11:45:43.144" v="130" actId="6549"/>
        <pc:sldMkLst>
          <pc:docMk/>
          <pc:sldMk cId="1814532140" sldId="264"/>
        </pc:sldMkLst>
        <pc:spChg chg="mod">
          <ac:chgData name="Sally Maclachlan" userId="d9f0298b-247a-4f72-99cf-78ffc9ff8adc" providerId="ADAL" clId="{FEB5F710-96E4-4E3F-9ED5-BAB3AEE447D7}" dt="2019-12-16T14:20:50.253" v="59" actId="207"/>
          <ac:spMkLst>
            <pc:docMk/>
            <pc:sldMk cId="1814532140" sldId="264"/>
            <ac:spMk id="16" creationId="{A394EC90-E3A6-4861-A8E1-DEB2502AB4EA}"/>
          </ac:spMkLst>
        </pc:spChg>
        <pc:spChg chg="add mod">
          <ac:chgData name="Sally Maclachlan" userId="d9f0298b-247a-4f72-99cf-78ffc9ff8adc" providerId="ADAL" clId="{FEB5F710-96E4-4E3F-9ED5-BAB3AEE447D7}" dt="2019-12-17T11:45:43.144" v="130" actId="6549"/>
          <ac:spMkLst>
            <pc:docMk/>
            <pc:sldMk cId="1814532140" sldId="264"/>
            <ac:spMk id="18" creationId="{DD986DCD-C5AF-478B-9F54-4311005B30A2}"/>
          </ac:spMkLst>
        </pc:spChg>
        <pc:spChg chg="del">
          <ac:chgData name="Sally Maclachlan" userId="d9f0298b-247a-4f72-99cf-78ffc9ff8adc" providerId="ADAL" clId="{FEB5F710-96E4-4E3F-9ED5-BAB3AEE447D7}" dt="2019-12-16T14:20:22.225" v="54" actId="478"/>
          <ac:spMkLst>
            <pc:docMk/>
            <pc:sldMk cId="1814532140" sldId="264"/>
            <ac:spMk id="19" creationId="{98A82005-6BB0-40C7-ADA8-66420AA96F2F}"/>
          </ac:spMkLst>
        </pc:spChg>
        <pc:spChg chg="mod">
          <ac:chgData name="Sally Maclachlan" userId="d9f0298b-247a-4f72-99cf-78ffc9ff8adc" providerId="ADAL" clId="{FEB5F710-96E4-4E3F-9ED5-BAB3AEE447D7}" dt="2019-12-16T14:21:54.461" v="72" actId="207"/>
          <ac:spMkLst>
            <pc:docMk/>
            <pc:sldMk cId="1814532140" sldId="264"/>
            <ac:spMk id="27" creationId="{ED63A89E-EC46-2248-8477-82FB7F188599}"/>
          </ac:spMkLst>
        </pc:spChg>
        <pc:spChg chg="mod">
          <ac:chgData name="Sally Maclachlan" userId="d9f0298b-247a-4f72-99cf-78ffc9ff8adc" providerId="ADAL" clId="{FEB5F710-96E4-4E3F-9ED5-BAB3AEE447D7}" dt="2019-12-16T14:22:12.001" v="78" actId="207"/>
          <ac:spMkLst>
            <pc:docMk/>
            <pc:sldMk cId="1814532140" sldId="264"/>
            <ac:spMk id="29" creationId="{3E8BDEB5-6F0C-3D4B-9F3B-5C3815E795AC}"/>
          </ac:spMkLst>
        </pc:spChg>
        <pc:spChg chg="mod">
          <ac:chgData name="Sally Maclachlan" userId="d9f0298b-247a-4f72-99cf-78ffc9ff8adc" providerId="ADAL" clId="{FEB5F710-96E4-4E3F-9ED5-BAB3AEE447D7}" dt="2019-12-16T14:21:58.907" v="73" actId="207"/>
          <ac:spMkLst>
            <pc:docMk/>
            <pc:sldMk cId="1814532140" sldId="264"/>
            <ac:spMk id="31" creationId="{D2B4D589-669F-4387-9DDE-DBA2F541D380}"/>
          </ac:spMkLst>
        </pc:spChg>
        <pc:picChg chg="add mod">
          <ac:chgData name="Sally Maclachlan" userId="d9f0298b-247a-4f72-99cf-78ffc9ff8adc" providerId="ADAL" clId="{FEB5F710-96E4-4E3F-9ED5-BAB3AEE447D7}" dt="2019-12-16T14:21:10.821" v="65" actId="1076"/>
          <ac:picMkLst>
            <pc:docMk/>
            <pc:sldMk cId="1814532140" sldId="264"/>
            <ac:picMk id="3" creationId="{D89879F0-F303-4D1A-ACEF-EBCBAFAAF747}"/>
          </ac:picMkLst>
        </pc:picChg>
        <pc:picChg chg="add mod">
          <ac:chgData name="Sally Maclachlan" userId="d9f0298b-247a-4f72-99cf-78ffc9ff8adc" providerId="ADAL" clId="{FEB5F710-96E4-4E3F-9ED5-BAB3AEE447D7}" dt="2019-12-16T14:22:31.207" v="85" actId="1076"/>
          <ac:picMkLst>
            <pc:docMk/>
            <pc:sldMk cId="1814532140" sldId="264"/>
            <ac:picMk id="5" creationId="{337DF425-CC39-4B1C-93CD-6DC3547B8624}"/>
          </ac:picMkLst>
        </pc:picChg>
        <pc:picChg chg="del">
          <ac:chgData name="Sally Maclachlan" userId="d9f0298b-247a-4f72-99cf-78ffc9ff8adc" providerId="ADAL" clId="{FEB5F710-96E4-4E3F-9ED5-BAB3AEE447D7}" dt="2019-12-16T14:20:52.377" v="60" actId="478"/>
          <ac:picMkLst>
            <pc:docMk/>
            <pc:sldMk cId="1814532140" sldId="264"/>
            <ac:picMk id="6" creationId="{42202E9F-C3F8-4245-BB01-BA2D4E0D3914}"/>
          </ac:picMkLst>
        </pc:picChg>
        <pc:picChg chg="del">
          <ac:chgData name="Sally Maclachlan" userId="d9f0298b-247a-4f72-99cf-78ffc9ff8adc" providerId="ADAL" clId="{FEB5F710-96E4-4E3F-9ED5-BAB3AEE447D7}" dt="2019-12-16T14:22:14.038" v="79" actId="478"/>
          <ac:picMkLst>
            <pc:docMk/>
            <pc:sldMk cId="1814532140" sldId="264"/>
            <ac:picMk id="17" creationId="{93BE5248-894E-4666-8D0F-29E347E765B3}"/>
          </ac:picMkLst>
        </pc:picChg>
      </pc:sldChg>
      <pc:sldChg chg="addSp delSp modSp">
        <pc:chgData name="Sally Maclachlan" userId="d9f0298b-247a-4f72-99cf-78ffc9ff8adc" providerId="ADAL" clId="{FEB5F710-96E4-4E3F-9ED5-BAB3AEE447D7}" dt="2019-12-17T11:45:37.255" v="129" actId="6549"/>
        <pc:sldMkLst>
          <pc:docMk/>
          <pc:sldMk cId="844206784" sldId="265"/>
        </pc:sldMkLst>
        <pc:spChg chg="mod">
          <ac:chgData name="Sally Maclachlan" userId="d9f0298b-247a-4f72-99cf-78ffc9ff8adc" providerId="ADAL" clId="{FEB5F710-96E4-4E3F-9ED5-BAB3AEE447D7}" dt="2019-12-16T14:23:15.725" v="103" actId="207"/>
          <ac:spMkLst>
            <pc:docMk/>
            <pc:sldMk cId="844206784" sldId="265"/>
            <ac:spMk id="7" creationId="{00000000-0000-0000-0000-000000000000}"/>
          </ac:spMkLst>
        </pc:spChg>
        <pc:spChg chg="mod">
          <ac:chgData name="Sally Maclachlan" userId="d9f0298b-247a-4f72-99cf-78ffc9ff8adc" providerId="ADAL" clId="{FEB5F710-96E4-4E3F-9ED5-BAB3AEE447D7}" dt="2019-12-17T11:45:37.255" v="129" actId="6549"/>
          <ac:spMkLst>
            <pc:docMk/>
            <pc:sldMk cId="844206784" sldId="265"/>
            <ac:spMk id="16" creationId="{37768013-9661-4089-8E7E-A271A5462868}"/>
          </ac:spMkLst>
        </pc:spChg>
        <pc:graphicFrameChg chg="modGraphic">
          <ac:chgData name="Sally Maclachlan" userId="d9f0298b-247a-4f72-99cf-78ffc9ff8adc" providerId="ADAL" clId="{FEB5F710-96E4-4E3F-9ED5-BAB3AEE447D7}" dt="2019-12-16T14:23:31.901" v="121" actId="20577"/>
          <ac:graphicFrameMkLst>
            <pc:docMk/>
            <pc:sldMk cId="844206784" sldId="265"/>
            <ac:graphicFrameMk id="11" creationId="{E25BBD30-DF84-49BA-9587-E7A16D25FFE9}"/>
          </ac:graphicFrameMkLst>
        </pc:graphicFrameChg>
        <pc:picChg chg="del">
          <ac:chgData name="Sally Maclachlan" userId="d9f0298b-247a-4f72-99cf-78ffc9ff8adc" providerId="ADAL" clId="{FEB5F710-96E4-4E3F-9ED5-BAB3AEE447D7}" dt="2019-12-16T14:22:49.313" v="94" actId="478"/>
          <ac:picMkLst>
            <pc:docMk/>
            <pc:sldMk cId="844206784" sldId="265"/>
            <ac:picMk id="14" creationId="{20879044-13B5-42FE-97DC-AB74D3271FDE}"/>
          </ac:picMkLst>
        </pc:picChg>
        <pc:picChg chg="add mod">
          <ac:chgData name="Sally Maclachlan" userId="d9f0298b-247a-4f72-99cf-78ffc9ff8adc" providerId="ADAL" clId="{FEB5F710-96E4-4E3F-9ED5-BAB3AEE447D7}" dt="2019-12-16T14:22:52.130" v="96" actId="1076"/>
          <ac:picMkLst>
            <pc:docMk/>
            <pc:sldMk cId="844206784" sldId="265"/>
            <ac:picMk id="17" creationId="{B359B42D-C1E4-4896-A2FB-D3A9786BCFC6}"/>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D9BA5-0B99-4EAC-AB20-CC81D9E24C03}"/>
              </a:ext>
            </a:extLst>
          </p:cNvPr>
          <p:cNvSpPr>
            <a:spLocks noGrp="1"/>
          </p:cNvSpPr>
          <p:nvPr>
            <p:ph type="ctrTitle"/>
          </p:nvPr>
        </p:nvSpPr>
        <p:spPr>
          <a:xfrm>
            <a:off x="1238250" y="1122363"/>
            <a:ext cx="7429500" cy="2387600"/>
          </a:xfrm>
        </p:spPr>
        <p:txBody>
          <a:bodyPr anchor="b"/>
          <a:lstStyle>
            <a:lvl1pPr algn="ctr">
              <a:defRPr sz="4875"/>
            </a:lvl1pPr>
          </a:lstStyle>
          <a:p>
            <a:r>
              <a:rPr lang="en-US"/>
              <a:t>Click to edit Master title style</a:t>
            </a:r>
            <a:endParaRPr lang="en-GB"/>
          </a:p>
        </p:txBody>
      </p:sp>
      <p:sp>
        <p:nvSpPr>
          <p:cNvPr id="3" name="Subtitle 2">
            <a:extLst>
              <a:ext uri="{FF2B5EF4-FFF2-40B4-BE49-F238E27FC236}">
                <a16:creationId xmlns:a16="http://schemas.microsoft.com/office/drawing/2014/main" id="{68D99495-A2E9-4CEB-A404-70EABE7D15A8}"/>
              </a:ext>
            </a:extLst>
          </p:cNvPr>
          <p:cNvSpPr>
            <a:spLocks noGrp="1"/>
          </p:cNvSpPr>
          <p:nvPr>
            <p:ph type="subTitle" idx="1"/>
          </p:nvPr>
        </p:nvSpPr>
        <p:spPr>
          <a:xfrm>
            <a:off x="1238250" y="3602038"/>
            <a:ext cx="7429500" cy="1655762"/>
          </a:xfrm>
        </p:spPr>
        <p:txBody>
          <a:bodyPr/>
          <a:lstStyle>
            <a:lvl1pPr marL="0" indent="0" algn="ctr">
              <a:buNone/>
              <a:defRPr sz="1950"/>
            </a:lvl1pPr>
            <a:lvl2pPr marL="371475" indent="0" algn="ctr">
              <a:buNone/>
              <a:defRPr sz="1625"/>
            </a:lvl2pPr>
            <a:lvl3pPr marL="742950" indent="0" algn="ctr">
              <a:buNone/>
              <a:defRPr sz="1463"/>
            </a:lvl3pPr>
            <a:lvl4pPr marL="1114425" indent="0" algn="ctr">
              <a:buNone/>
              <a:defRPr sz="1300"/>
            </a:lvl4pPr>
            <a:lvl5pPr marL="1485900" indent="0" algn="ctr">
              <a:buNone/>
              <a:defRPr sz="1300"/>
            </a:lvl5pPr>
            <a:lvl6pPr marL="1857375" indent="0" algn="ctr">
              <a:buNone/>
              <a:defRPr sz="1300"/>
            </a:lvl6pPr>
            <a:lvl7pPr marL="2228850" indent="0" algn="ctr">
              <a:buNone/>
              <a:defRPr sz="1300"/>
            </a:lvl7pPr>
            <a:lvl8pPr marL="2600325" indent="0" algn="ctr">
              <a:buNone/>
              <a:defRPr sz="1300"/>
            </a:lvl8pPr>
            <a:lvl9pPr marL="2971800" indent="0" algn="ctr">
              <a:buNone/>
              <a:defRPr sz="13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C54B9C6C-61AF-4B7E-BE88-0F9E9F263A58}"/>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E6970A18-5DEA-4D0F-8B71-883F629278D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75B562F-B8C2-4B55-8552-1FA81B4A7A80}"/>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34164470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109D91-6AD0-41B3-B859-05C27EAA9953}"/>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AB822522-54C0-483C-B55C-E5B0ECAADEB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492BF5C-AE42-445B-985B-D8217E3ADAE3}"/>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6A9470E8-E2D5-4464-B628-DA64A7D6889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D5D4700-94ED-4CA4-BC0F-857E642F015E}"/>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40997494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2009B6-C5E9-43D5-ABCC-6A3173AD7DEB}"/>
              </a:ext>
            </a:extLst>
          </p:cNvPr>
          <p:cNvSpPr>
            <a:spLocks noGrp="1"/>
          </p:cNvSpPr>
          <p:nvPr>
            <p:ph type="title" orient="vert"/>
          </p:nvPr>
        </p:nvSpPr>
        <p:spPr>
          <a:xfrm>
            <a:off x="7088981" y="365125"/>
            <a:ext cx="2135981"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A70A791D-92CE-4698-9A02-94C75B6B8CF2}"/>
              </a:ext>
            </a:extLst>
          </p:cNvPr>
          <p:cNvSpPr>
            <a:spLocks noGrp="1"/>
          </p:cNvSpPr>
          <p:nvPr>
            <p:ph type="body" orient="vert" idx="1"/>
          </p:nvPr>
        </p:nvSpPr>
        <p:spPr>
          <a:xfrm>
            <a:off x="681037" y="365125"/>
            <a:ext cx="6284119"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CEE1518-9673-4123-941D-38E2E41E8596}"/>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C9E5FD7B-C071-48F5-8901-CF9EA5258BE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67D2ADC-E976-4651-975C-3899597379E6}"/>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34179668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521579-15C5-4FE1-8CF5-32328819DD80}"/>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3A9E231-AD17-4DA9-A588-8C99A8E576F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E9C09A6-D912-4BD2-88E8-732F59E6C14F}"/>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8DF62B0A-A7B6-4376-8E05-03DE0FB999E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E36CED5-82DC-402B-AFC7-BB7AF3C3702B}"/>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10009249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D87A92-555D-4423-97BD-6E4E29DA2A31}"/>
              </a:ext>
            </a:extLst>
          </p:cNvPr>
          <p:cNvSpPr>
            <a:spLocks noGrp="1"/>
          </p:cNvSpPr>
          <p:nvPr>
            <p:ph type="title"/>
          </p:nvPr>
        </p:nvSpPr>
        <p:spPr>
          <a:xfrm>
            <a:off x="675878" y="1709739"/>
            <a:ext cx="8543925" cy="2852737"/>
          </a:xfrm>
        </p:spPr>
        <p:txBody>
          <a:bodyPr anchor="b"/>
          <a:lstStyle>
            <a:lvl1pPr>
              <a:defRPr sz="4875"/>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57FC6155-E23F-49DC-9431-4D9F5D28DB59}"/>
              </a:ext>
            </a:extLst>
          </p:cNvPr>
          <p:cNvSpPr>
            <a:spLocks noGrp="1"/>
          </p:cNvSpPr>
          <p:nvPr>
            <p:ph type="body" idx="1"/>
          </p:nvPr>
        </p:nvSpPr>
        <p:spPr>
          <a:xfrm>
            <a:off x="675878" y="4589464"/>
            <a:ext cx="8543925" cy="1500187"/>
          </a:xfrm>
        </p:spPr>
        <p:txBody>
          <a:bodyPr/>
          <a:lstStyle>
            <a:lvl1pPr marL="0" indent="0">
              <a:buNone/>
              <a:defRPr sz="1950">
                <a:solidFill>
                  <a:schemeClr val="tx1">
                    <a:tint val="75000"/>
                  </a:schemeClr>
                </a:solidFill>
              </a:defRPr>
            </a:lvl1pPr>
            <a:lvl2pPr marL="371475" indent="0">
              <a:buNone/>
              <a:defRPr sz="1625">
                <a:solidFill>
                  <a:schemeClr val="tx1">
                    <a:tint val="75000"/>
                  </a:schemeClr>
                </a:solidFill>
              </a:defRPr>
            </a:lvl2pPr>
            <a:lvl3pPr marL="742950" indent="0">
              <a:buNone/>
              <a:defRPr sz="1463">
                <a:solidFill>
                  <a:schemeClr val="tx1">
                    <a:tint val="75000"/>
                  </a:schemeClr>
                </a:solidFill>
              </a:defRPr>
            </a:lvl3pPr>
            <a:lvl4pPr marL="1114425" indent="0">
              <a:buNone/>
              <a:defRPr sz="1300">
                <a:solidFill>
                  <a:schemeClr val="tx1">
                    <a:tint val="75000"/>
                  </a:schemeClr>
                </a:solidFill>
              </a:defRPr>
            </a:lvl4pPr>
            <a:lvl5pPr marL="1485900" indent="0">
              <a:buNone/>
              <a:defRPr sz="1300">
                <a:solidFill>
                  <a:schemeClr val="tx1">
                    <a:tint val="75000"/>
                  </a:schemeClr>
                </a:solidFill>
              </a:defRPr>
            </a:lvl5pPr>
            <a:lvl6pPr marL="1857375" indent="0">
              <a:buNone/>
              <a:defRPr sz="1300">
                <a:solidFill>
                  <a:schemeClr val="tx1">
                    <a:tint val="75000"/>
                  </a:schemeClr>
                </a:solidFill>
              </a:defRPr>
            </a:lvl6pPr>
            <a:lvl7pPr marL="2228850" indent="0">
              <a:buNone/>
              <a:defRPr sz="1300">
                <a:solidFill>
                  <a:schemeClr val="tx1">
                    <a:tint val="75000"/>
                  </a:schemeClr>
                </a:solidFill>
              </a:defRPr>
            </a:lvl7pPr>
            <a:lvl8pPr marL="2600325" indent="0">
              <a:buNone/>
              <a:defRPr sz="1300">
                <a:solidFill>
                  <a:schemeClr val="tx1">
                    <a:tint val="75000"/>
                  </a:schemeClr>
                </a:solidFill>
              </a:defRPr>
            </a:lvl8pPr>
            <a:lvl9pPr marL="2971800" indent="0">
              <a:buNone/>
              <a:defRPr sz="13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61AEADC-C504-4A24-B836-E700A9E002FE}"/>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84B70504-B627-49AE-B375-E2CEAA03637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3339C15-BDD6-4CE5-A6D1-B8F207C99472}"/>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7121300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C8BD29-1B49-4AEE-AA0D-F7BD7786E95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787B3950-DC3F-4C77-A024-E3F9A5949311}"/>
              </a:ext>
            </a:extLst>
          </p:cNvPr>
          <p:cNvSpPr>
            <a:spLocks noGrp="1"/>
          </p:cNvSpPr>
          <p:nvPr>
            <p:ph sz="half" idx="1"/>
          </p:nvPr>
        </p:nvSpPr>
        <p:spPr>
          <a:xfrm>
            <a:off x="681038" y="1825625"/>
            <a:ext cx="42100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0FFFF1E5-F8F1-4882-93AB-730E2AD740CA}"/>
              </a:ext>
            </a:extLst>
          </p:cNvPr>
          <p:cNvSpPr>
            <a:spLocks noGrp="1"/>
          </p:cNvSpPr>
          <p:nvPr>
            <p:ph sz="half" idx="2"/>
          </p:nvPr>
        </p:nvSpPr>
        <p:spPr>
          <a:xfrm>
            <a:off x="5014913" y="1825625"/>
            <a:ext cx="42100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50FDA12D-DBD2-4675-B4B2-3BB15DBE102E}"/>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6" name="Footer Placeholder 5">
            <a:extLst>
              <a:ext uri="{FF2B5EF4-FFF2-40B4-BE49-F238E27FC236}">
                <a16:creationId xmlns:a16="http://schemas.microsoft.com/office/drawing/2014/main" id="{A6DF9A11-5E84-469C-8309-0C9C7440393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2AA3E75-56C7-4B6B-BBE1-453C770D4B0C}"/>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17793702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0A655-97DC-4481-854B-F0CB5E6B0C1F}"/>
              </a:ext>
            </a:extLst>
          </p:cNvPr>
          <p:cNvSpPr>
            <a:spLocks noGrp="1"/>
          </p:cNvSpPr>
          <p:nvPr>
            <p:ph type="title"/>
          </p:nvPr>
        </p:nvSpPr>
        <p:spPr>
          <a:xfrm>
            <a:off x="682328" y="365126"/>
            <a:ext cx="8543925"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A39A7C73-2953-4EAA-B3EC-40EB11ABE26B}"/>
              </a:ext>
            </a:extLst>
          </p:cNvPr>
          <p:cNvSpPr>
            <a:spLocks noGrp="1"/>
          </p:cNvSpPr>
          <p:nvPr>
            <p:ph type="body" idx="1"/>
          </p:nvPr>
        </p:nvSpPr>
        <p:spPr>
          <a:xfrm>
            <a:off x="682328" y="1681163"/>
            <a:ext cx="4190702" cy="823912"/>
          </a:xfrm>
        </p:spPr>
        <p:txBody>
          <a:bodyPr anchor="b"/>
          <a:lstStyle>
            <a:lvl1pPr marL="0" indent="0">
              <a:buNone/>
              <a:defRPr sz="1950" b="1"/>
            </a:lvl1pPr>
            <a:lvl2pPr marL="371475" indent="0">
              <a:buNone/>
              <a:defRPr sz="1625" b="1"/>
            </a:lvl2pPr>
            <a:lvl3pPr marL="742950" indent="0">
              <a:buNone/>
              <a:defRPr sz="1463" b="1"/>
            </a:lvl3pPr>
            <a:lvl4pPr marL="1114425" indent="0">
              <a:buNone/>
              <a:defRPr sz="1300" b="1"/>
            </a:lvl4pPr>
            <a:lvl5pPr marL="1485900" indent="0">
              <a:buNone/>
              <a:defRPr sz="1300" b="1"/>
            </a:lvl5pPr>
            <a:lvl6pPr marL="1857375" indent="0">
              <a:buNone/>
              <a:defRPr sz="1300" b="1"/>
            </a:lvl6pPr>
            <a:lvl7pPr marL="2228850" indent="0">
              <a:buNone/>
              <a:defRPr sz="1300" b="1"/>
            </a:lvl7pPr>
            <a:lvl8pPr marL="2600325" indent="0">
              <a:buNone/>
              <a:defRPr sz="1300" b="1"/>
            </a:lvl8pPr>
            <a:lvl9pPr marL="2971800" indent="0">
              <a:buNone/>
              <a:defRPr sz="1300" b="1"/>
            </a:lvl9pPr>
          </a:lstStyle>
          <a:p>
            <a:pPr lvl="0"/>
            <a:r>
              <a:rPr lang="en-US"/>
              <a:t>Click to edit Master text styles</a:t>
            </a:r>
          </a:p>
        </p:txBody>
      </p:sp>
      <p:sp>
        <p:nvSpPr>
          <p:cNvPr id="4" name="Content Placeholder 3">
            <a:extLst>
              <a:ext uri="{FF2B5EF4-FFF2-40B4-BE49-F238E27FC236}">
                <a16:creationId xmlns:a16="http://schemas.microsoft.com/office/drawing/2014/main" id="{23A05A0D-6F67-4083-90DE-2EF830FA874E}"/>
              </a:ext>
            </a:extLst>
          </p:cNvPr>
          <p:cNvSpPr>
            <a:spLocks noGrp="1"/>
          </p:cNvSpPr>
          <p:nvPr>
            <p:ph sz="half" idx="2"/>
          </p:nvPr>
        </p:nvSpPr>
        <p:spPr>
          <a:xfrm>
            <a:off x="682328" y="2505075"/>
            <a:ext cx="4190702"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63A1B415-6B72-44F1-B74A-C9686CCF84B0}"/>
              </a:ext>
            </a:extLst>
          </p:cNvPr>
          <p:cNvSpPr>
            <a:spLocks noGrp="1"/>
          </p:cNvSpPr>
          <p:nvPr>
            <p:ph type="body" sz="quarter" idx="3"/>
          </p:nvPr>
        </p:nvSpPr>
        <p:spPr>
          <a:xfrm>
            <a:off x="5014913" y="1681163"/>
            <a:ext cx="4211340" cy="823912"/>
          </a:xfrm>
        </p:spPr>
        <p:txBody>
          <a:bodyPr anchor="b"/>
          <a:lstStyle>
            <a:lvl1pPr marL="0" indent="0">
              <a:buNone/>
              <a:defRPr sz="1950" b="1"/>
            </a:lvl1pPr>
            <a:lvl2pPr marL="371475" indent="0">
              <a:buNone/>
              <a:defRPr sz="1625" b="1"/>
            </a:lvl2pPr>
            <a:lvl3pPr marL="742950" indent="0">
              <a:buNone/>
              <a:defRPr sz="1463" b="1"/>
            </a:lvl3pPr>
            <a:lvl4pPr marL="1114425" indent="0">
              <a:buNone/>
              <a:defRPr sz="1300" b="1"/>
            </a:lvl4pPr>
            <a:lvl5pPr marL="1485900" indent="0">
              <a:buNone/>
              <a:defRPr sz="1300" b="1"/>
            </a:lvl5pPr>
            <a:lvl6pPr marL="1857375" indent="0">
              <a:buNone/>
              <a:defRPr sz="1300" b="1"/>
            </a:lvl6pPr>
            <a:lvl7pPr marL="2228850" indent="0">
              <a:buNone/>
              <a:defRPr sz="1300" b="1"/>
            </a:lvl7pPr>
            <a:lvl8pPr marL="2600325" indent="0">
              <a:buNone/>
              <a:defRPr sz="1300" b="1"/>
            </a:lvl8pPr>
            <a:lvl9pPr marL="2971800" indent="0">
              <a:buNone/>
              <a:defRPr sz="1300" b="1"/>
            </a:lvl9pPr>
          </a:lstStyle>
          <a:p>
            <a:pPr lvl="0"/>
            <a:r>
              <a:rPr lang="en-US"/>
              <a:t>Click to edit Master text styles</a:t>
            </a:r>
          </a:p>
        </p:txBody>
      </p:sp>
      <p:sp>
        <p:nvSpPr>
          <p:cNvPr id="6" name="Content Placeholder 5">
            <a:extLst>
              <a:ext uri="{FF2B5EF4-FFF2-40B4-BE49-F238E27FC236}">
                <a16:creationId xmlns:a16="http://schemas.microsoft.com/office/drawing/2014/main" id="{0E9AFD0B-8340-4139-A4E6-E41EBB2A348B}"/>
              </a:ext>
            </a:extLst>
          </p:cNvPr>
          <p:cNvSpPr>
            <a:spLocks noGrp="1"/>
          </p:cNvSpPr>
          <p:nvPr>
            <p:ph sz="quarter" idx="4"/>
          </p:nvPr>
        </p:nvSpPr>
        <p:spPr>
          <a:xfrm>
            <a:off x="5014913" y="2505075"/>
            <a:ext cx="4211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994CBCA8-F091-46DF-B63A-47BEFC7B4FB9}"/>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8" name="Footer Placeholder 7">
            <a:extLst>
              <a:ext uri="{FF2B5EF4-FFF2-40B4-BE49-F238E27FC236}">
                <a16:creationId xmlns:a16="http://schemas.microsoft.com/office/drawing/2014/main" id="{0B069C87-A00F-4AFB-A10B-1582DB628AC6}"/>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D0AC409C-EB87-4D6C-8C8B-82CB8F42E207}"/>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8409464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A85EA8-F0B6-4995-A6C0-AA4004629557}"/>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73A74A2C-9290-4185-9131-B11C1AB4B24C}"/>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4" name="Footer Placeholder 3">
            <a:extLst>
              <a:ext uri="{FF2B5EF4-FFF2-40B4-BE49-F238E27FC236}">
                <a16:creationId xmlns:a16="http://schemas.microsoft.com/office/drawing/2014/main" id="{4B04C991-6551-4A0B-8A42-D78D66859679}"/>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8AE52F68-C8A3-4464-9FF9-1B7859989959}"/>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39174290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6A9C29E-C67B-44CC-8A07-FC24CF43EF80}"/>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3" name="Footer Placeholder 2">
            <a:extLst>
              <a:ext uri="{FF2B5EF4-FFF2-40B4-BE49-F238E27FC236}">
                <a16:creationId xmlns:a16="http://schemas.microsoft.com/office/drawing/2014/main" id="{6C4FE19A-0509-4D2F-9F85-683BF7AED84C}"/>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3304D715-9B01-42A4-9B3F-AA8EB9FA566C}"/>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404338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1208E-7096-4AF4-9274-F490CBE39127}"/>
              </a:ext>
            </a:extLst>
          </p:cNvPr>
          <p:cNvSpPr>
            <a:spLocks noGrp="1"/>
          </p:cNvSpPr>
          <p:nvPr>
            <p:ph type="title"/>
          </p:nvPr>
        </p:nvSpPr>
        <p:spPr>
          <a:xfrm>
            <a:off x="682328" y="457200"/>
            <a:ext cx="3194943" cy="1600200"/>
          </a:xfrm>
        </p:spPr>
        <p:txBody>
          <a:bodyPr anchor="b"/>
          <a:lstStyle>
            <a:lvl1pPr>
              <a:defRPr sz="26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D5E5511C-F161-4F83-BDA7-3AD638E422C3}"/>
              </a:ext>
            </a:extLst>
          </p:cNvPr>
          <p:cNvSpPr>
            <a:spLocks noGrp="1"/>
          </p:cNvSpPr>
          <p:nvPr>
            <p:ph idx="1"/>
          </p:nvPr>
        </p:nvSpPr>
        <p:spPr>
          <a:xfrm>
            <a:off x="4211340" y="987426"/>
            <a:ext cx="5014913" cy="4873625"/>
          </a:xfrm>
        </p:spPr>
        <p:txBody>
          <a:bodyPr/>
          <a:lstStyle>
            <a:lvl1pPr>
              <a:defRPr sz="2600"/>
            </a:lvl1pPr>
            <a:lvl2pPr>
              <a:defRPr sz="2275"/>
            </a:lvl2pPr>
            <a:lvl3pPr>
              <a:defRPr sz="1950"/>
            </a:lvl3pPr>
            <a:lvl4pPr>
              <a:defRPr sz="1625"/>
            </a:lvl4pPr>
            <a:lvl5pPr>
              <a:defRPr sz="1625"/>
            </a:lvl5pPr>
            <a:lvl6pPr>
              <a:defRPr sz="1625"/>
            </a:lvl6pPr>
            <a:lvl7pPr>
              <a:defRPr sz="1625"/>
            </a:lvl7pPr>
            <a:lvl8pPr>
              <a:defRPr sz="1625"/>
            </a:lvl8pPr>
            <a:lvl9pPr>
              <a:defRPr sz="162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2ED0D7D4-032C-4067-BA72-31A034A64193}"/>
              </a:ext>
            </a:extLst>
          </p:cNvPr>
          <p:cNvSpPr>
            <a:spLocks noGrp="1"/>
          </p:cNvSpPr>
          <p:nvPr>
            <p:ph type="body" sz="half" idx="2"/>
          </p:nvPr>
        </p:nvSpPr>
        <p:spPr>
          <a:xfrm>
            <a:off x="682328" y="2057400"/>
            <a:ext cx="3194943" cy="3811588"/>
          </a:xfrm>
        </p:spPr>
        <p:txBody>
          <a:bodyPr/>
          <a:lstStyle>
            <a:lvl1pPr marL="0" indent="0">
              <a:buNone/>
              <a:defRPr sz="1300"/>
            </a:lvl1pPr>
            <a:lvl2pPr marL="371475" indent="0">
              <a:buNone/>
              <a:defRPr sz="1138"/>
            </a:lvl2pPr>
            <a:lvl3pPr marL="742950" indent="0">
              <a:buNone/>
              <a:defRPr sz="975"/>
            </a:lvl3pPr>
            <a:lvl4pPr marL="1114425" indent="0">
              <a:buNone/>
              <a:defRPr sz="813"/>
            </a:lvl4pPr>
            <a:lvl5pPr marL="1485900" indent="0">
              <a:buNone/>
              <a:defRPr sz="813"/>
            </a:lvl5pPr>
            <a:lvl6pPr marL="1857375" indent="0">
              <a:buNone/>
              <a:defRPr sz="813"/>
            </a:lvl6pPr>
            <a:lvl7pPr marL="2228850" indent="0">
              <a:buNone/>
              <a:defRPr sz="813"/>
            </a:lvl7pPr>
            <a:lvl8pPr marL="2600325" indent="0">
              <a:buNone/>
              <a:defRPr sz="813"/>
            </a:lvl8pPr>
            <a:lvl9pPr marL="2971800" indent="0">
              <a:buNone/>
              <a:defRPr sz="813"/>
            </a:lvl9pPr>
          </a:lstStyle>
          <a:p>
            <a:pPr lvl="0"/>
            <a:r>
              <a:rPr lang="en-US"/>
              <a:t>Click to edit Master text styles</a:t>
            </a:r>
          </a:p>
        </p:txBody>
      </p:sp>
      <p:sp>
        <p:nvSpPr>
          <p:cNvPr id="5" name="Date Placeholder 4">
            <a:extLst>
              <a:ext uri="{FF2B5EF4-FFF2-40B4-BE49-F238E27FC236}">
                <a16:creationId xmlns:a16="http://schemas.microsoft.com/office/drawing/2014/main" id="{6920B755-14EE-474F-9610-C3D3CFA15074}"/>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6" name="Footer Placeholder 5">
            <a:extLst>
              <a:ext uri="{FF2B5EF4-FFF2-40B4-BE49-F238E27FC236}">
                <a16:creationId xmlns:a16="http://schemas.microsoft.com/office/drawing/2014/main" id="{3F7F2BEE-A9B5-4D30-B009-16B77E1990B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C1BF0CB-3A27-4577-A973-723BE145B9CD}"/>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7950439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A7A701-438E-4E67-9CAD-1BC0ADC76DBC}"/>
              </a:ext>
            </a:extLst>
          </p:cNvPr>
          <p:cNvSpPr>
            <a:spLocks noGrp="1"/>
          </p:cNvSpPr>
          <p:nvPr>
            <p:ph type="title"/>
          </p:nvPr>
        </p:nvSpPr>
        <p:spPr>
          <a:xfrm>
            <a:off x="682328" y="457200"/>
            <a:ext cx="3194943" cy="1600200"/>
          </a:xfrm>
        </p:spPr>
        <p:txBody>
          <a:bodyPr anchor="b"/>
          <a:lstStyle>
            <a:lvl1pPr>
              <a:defRPr sz="26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0998546E-8048-490A-932C-6EB2A95632C9}"/>
              </a:ext>
            </a:extLst>
          </p:cNvPr>
          <p:cNvSpPr>
            <a:spLocks noGrp="1"/>
          </p:cNvSpPr>
          <p:nvPr>
            <p:ph type="pic" idx="1"/>
          </p:nvPr>
        </p:nvSpPr>
        <p:spPr>
          <a:xfrm>
            <a:off x="4211340" y="987426"/>
            <a:ext cx="5014913" cy="4873625"/>
          </a:xfrm>
        </p:spPr>
        <p:txBody>
          <a:bodyPr/>
          <a:lstStyle>
            <a:lvl1pPr marL="0" indent="0">
              <a:buNone/>
              <a:defRPr sz="2600"/>
            </a:lvl1pPr>
            <a:lvl2pPr marL="371475" indent="0">
              <a:buNone/>
              <a:defRPr sz="2275"/>
            </a:lvl2pPr>
            <a:lvl3pPr marL="742950" indent="0">
              <a:buNone/>
              <a:defRPr sz="1950"/>
            </a:lvl3pPr>
            <a:lvl4pPr marL="1114425" indent="0">
              <a:buNone/>
              <a:defRPr sz="1625"/>
            </a:lvl4pPr>
            <a:lvl5pPr marL="1485900" indent="0">
              <a:buNone/>
              <a:defRPr sz="1625"/>
            </a:lvl5pPr>
            <a:lvl6pPr marL="1857375" indent="0">
              <a:buNone/>
              <a:defRPr sz="1625"/>
            </a:lvl6pPr>
            <a:lvl7pPr marL="2228850" indent="0">
              <a:buNone/>
              <a:defRPr sz="1625"/>
            </a:lvl7pPr>
            <a:lvl8pPr marL="2600325" indent="0">
              <a:buNone/>
              <a:defRPr sz="1625"/>
            </a:lvl8pPr>
            <a:lvl9pPr marL="2971800" indent="0">
              <a:buNone/>
              <a:defRPr sz="1625"/>
            </a:lvl9pPr>
          </a:lstStyle>
          <a:p>
            <a:r>
              <a:rPr lang="en-US"/>
              <a:t>Click icon to add picture</a:t>
            </a:r>
            <a:endParaRPr lang="en-GB"/>
          </a:p>
        </p:txBody>
      </p:sp>
      <p:sp>
        <p:nvSpPr>
          <p:cNvPr id="4" name="Text Placeholder 3">
            <a:extLst>
              <a:ext uri="{FF2B5EF4-FFF2-40B4-BE49-F238E27FC236}">
                <a16:creationId xmlns:a16="http://schemas.microsoft.com/office/drawing/2014/main" id="{83AF53CB-FA7A-4AD3-AA9C-63FC70C25361}"/>
              </a:ext>
            </a:extLst>
          </p:cNvPr>
          <p:cNvSpPr>
            <a:spLocks noGrp="1"/>
          </p:cNvSpPr>
          <p:nvPr>
            <p:ph type="body" sz="half" idx="2"/>
          </p:nvPr>
        </p:nvSpPr>
        <p:spPr>
          <a:xfrm>
            <a:off x="682328" y="2057400"/>
            <a:ext cx="3194943" cy="3811588"/>
          </a:xfrm>
        </p:spPr>
        <p:txBody>
          <a:bodyPr/>
          <a:lstStyle>
            <a:lvl1pPr marL="0" indent="0">
              <a:buNone/>
              <a:defRPr sz="1300"/>
            </a:lvl1pPr>
            <a:lvl2pPr marL="371475" indent="0">
              <a:buNone/>
              <a:defRPr sz="1138"/>
            </a:lvl2pPr>
            <a:lvl3pPr marL="742950" indent="0">
              <a:buNone/>
              <a:defRPr sz="975"/>
            </a:lvl3pPr>
            <a:lvl4pPr marL="1114425" indent="0">
              <a:buNone/>
              <a:defRPr sz="813"/>
            </a:lvl4pPr>
            <a:lvl5pPr marL="1485900" indent="0">
              <a:buNone/>
              <a:defRPr sz="813"/>
            </a:lvl5pPr>
            <a:lvl6pPr marL="1857375" indent="0">
              <a:buNone/>
              <a:defRPr sz="813"/>
            </a:lvl6pPr>
            <a:lvl7pPr marL="2228850" indent="0">
              <a:buNone/>
              <a:defRPr sz="813"/>
            </a:lvl7pPr>
            <a:lvl8pPr marL="2600325" indent="0">
              <a:buNone/>
              <a:defRPr sz="813"/>
            </a:lvl8pPr>
            <a:lvl9pPr marL="2971800" indent="0">
              <a:buNone/>
              <a:defRPr sz="813"/>
            </a:lvl9pPr>
          </a:lstStyle>
          <a:p>
            <a:pPr lvl="0"/>
            <a:r>
              <a:rPr lang="en-US"/>
              <a:t>Click to edit Master text styles</a:t>
            </a:r>
          </a:p>
        </p:txBody>
      </p:sp>
      <p:sp>
        <p:nvSpPr>
          <p:cNvPr id="5" name="Date Placeholder 4">
            <a:extLst>
              <a:ext uri="{FF2B5EF4-FFF2-40B4-BE49-F238E27FC236}">
                <a16:creationId xmlns:a16="http://schemas.microsoft.com/office/drawing/2014/main" id="{3C6B367F-2BC6-4733-BEBD-F5D43541F230}"/>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6" name="Footer Placeholder 5">
            <a:extLst>
              <a:ext uri="{FF2B5EF4-FFF2-40B4-BE49-F238E27FC236}">
                <a16:creationId xmlns:a16="http://schemas.microsoft.com/office/drawing/2014/main" id="{7D49240D-977A-4BC8-81C1-C6B50DBDF83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EACED56-D7B3-41CB-9D92-0333A88D9CB3}"/>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16364154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FCCA45-4479-4882-891D-83EC0AD698EE}"/>
              </a:ext>
            </a:extLst>
          </p:cNvPr>
          <p:cNvSpPr>
            <a:spLocks noGrp="1"/>
          </p:cNvSpPr>
          <p:nvPr>
            <p:ph type="title"/>
          </p:nvPr>
        </p:nvSpPr>
        <p:spPr>
          <a:xfrm>
            <a:off x="681038" y="365126"/>
            <a:ext cx="8543925"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5E1A43E7-5EA2-4284-8C42-F0E9325726D4}"/>
              </a:ext>
            </a:extLst>
          </p:cNvPr>
          <p:cNvSpPr>
            <a:spLocks noGrp="1"/>
          </p:cNvSpPr>
          <p:nvPr>
            <p:ph type="body" idx="1"/>
          </p:nvPr>
        </p:nvSpPr>
        <p:spPr>
          <a:xfrm>
            <a:off x="681038" y="1825625"/>
            <a:ext cx="8543925"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C81D4DE-5E55-456F-B135-554AA2A240E9}"/>
              </a:ext>
            </a:extLst>
          </p:cNvPr>
          <p:cNvSpPr>
            <a:spLocks noGrp="1"/>
          </p:cNvSpPr>
          <p:nvPr>
            <p:ph type="dt" sz="half" idx="2"/>
          </p:nvPr>
        </p:nvSpPr>
        <p:spPr>
          <a:xfrm>
            <a:off x="681038" y="6356351"/>
            <a:ext cx="2228850" cy="365125"/>
          </a:xfrm>
          <a:prstGeom prst="rect">
            <a:avLst/>
          </a:prstGeom>
        </p:spPr>
        <p:txBody>
          <a:bodyPr vert="horz" lIns="91440" tIns="45720" rIns="91440" bIns="45720" rtlCol="0" anchor="ctr"/>
          <a:lstStyle>
            <a:lvl1pPr algn="l">
              <a:defRPr sz="975">
                <a:solidFill>
                  <a:schemeClr val="tx1">
                    <a:tint val="75000"/>
                  </a:schemeClr>
                </a:solidFill>
              </a:defRPr>
            </a:lvl1p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D2C343EA-BA39-44F2-BE35-B0ECE598CB82}"/>
              </a:ext>
            </a:extLst>
          </p:cNvPr>
          <p:cNvSpPr>
            <a:spLocks noGrp="1"/>
          </p:cNvSpPr>
          <p:nvPr>
            <p:ph type="ftr" sz="quarter" idx="3"/>
          </p:nvPr>
        </p:nvSpPr>
        <p:spPr>
          <a:xfrm>
            <a:off x="3281363" y="6356351"/>
            <a:ext cx="3343275" cy="365125"/>
          </a:xfrm>
          <a:prstGeom prst="rect">
            <a:avLst/>
          </a:prstGeom>
        </p:spPr>
        <p:txBody>
          <a:bodyPr vert="horz" lIns="91440" tIns="45720" rIns="91440" bIns="45720" rtlCol="0" anchor="ctr"/>
          <a:lstStyle>
            <a:lvl1pPr algn="ctr">
              <a:defRPr sz="975">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F7FA3EC6-1CDF-49A1-95B5-C2A2B1816117}"/>
              </a:ext>
            </a:extLst>
          </p:cNvPr>
          <p:cNvSpPr>
            <a:spLocks noGrp="1"/>
          </p:cNvSpPr>
          <p:nvPr>
            <p:ph type="sldNum" sz="quarter" idx="4"/>
          </p:nvPr>
        </p:nvSpPr>
        <p:spPr>
          <a:xfrm>
            <a:off x="6996113" y="6356351"/>
            <a:ext cx="2228850" cy="365125"/>
          </a:xfrm>
          <a:prstGeom prst="rect">
            <a:avLst/>
          </a:prstGeom>
        </p:spPr>
        <p:txBody>
          <a:bodyPr vert="horz" lIns="91440" tIns="45720" rIns="91440" bIns="45720" rtlCol="0" anchor="ctr"/>
          <a:lstStyle>
            <a:lvl1pPr algn="r">
              <a:defRPr sz="975">
                <a:solidFill>
                  <a:schemeClr val="tx1">
                    <a:tint val="75000"/>
                  </a:schemeClr>
                </a:solidFill>
              </a:defRPr>
            </a:lvl1pPr>
          </a:lstStyle>
          <a:p>
            <a:fld id="{E864A091-F687-4DF6-B924-A8F7D7912644}" type="slidenum">
              <a:rPr lang="en-GB" smtClean="0"/>
              <a:t>‹#›</a:t>
            </a:fld>
            <a:endParaRPr lang="en-GB"/>
          </a:p>
        </p:txBody>
      </p:sp>
    </p:spTree>
    <p:extLst>
      <p:ext uri="{BB962C8B-B14F-4D97-AF65-F5344CB8AC3E}">
        <p14:creationId xmlns:p14="http://schemas.microsoft.com/office/powerpoint/2010/main" val="38121859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742950" rtl="0" eaLnBrk="1" latinLnBrk="0" hangingPunct="1">
        <a:lnSpc>
          <a:spcPct val="90000"/>
        </a:lnSpc>
        <a:spcBef>
          <a:spcPct val="0"/>
        </a:spcBef>
        <a:buNone/>
        <a:defRPr sz="3575" kern="1200">
          <a:solidFill>
            <a:schemeClr val="tx1"/>
          </a:solidFill>
          <a:latin typeface="+mj-lt"/>
          <a:ea typeface="+mj-ea"/>
          <a:cs typeface="+mj-cs"/>
        </a:defRPr>
      </a:lvl1pPr>
    </p:titleStyle>
    <p:bodyStyle>
      <a:lvl1pPr marL="185738" indent="-185738" algn="l" defTabSz="742950" rtl="0" eaLnBrk="1" latinLnBrk="0" hangingPunct="1">
        <a:lnSpc>
          <a:spcPct val="90000"/>
        </a:lnSpc>
        <a:spcBef>
          <a:spcPts val="813"/>
        </a:spcBef>
        <a:buFont typeface="Arial" panose="020B0604020202020204" pitchFamily="34" charset="0"/>
        <a:buChar char="•"/>
        <a:defRPr sz="2275" kern="1200">
          <a:solidFill>
            <a:schemeClr val="tx1"/>
          </a:solidFill>
          <a:latin typeface="+mn-lt"/>
          <a:ea typeface="+mn-ea"/>
          <a:cs typeface="+mn-cs"/>
        </a:defRPr>
      </a:lvl1pPr>
      <a:lvl2pPr marL="557213" indent="-185738" algn="l" defTabSz="742950" rtl="0" eaLnBrk="1" latinLnBrk="0" hangingPunct="1">
        <a:lnSpc>
          <a:spcPct val="90000"/>
        </a:lnSpc>
        <a:spcBef>
          <a:spcPts val="406"/>
        </a:spcBef>
        <a:buFont typeface="Arial" panose="020B0604020202020204" pitchFamily="34" charset="0"/>
        <a:buChar char="•"/>
        <a:defRPr sz="1950" kern="1200">
          <a:solidFill>
            <a:schemeClr val="tx1"/>
          </a:solidFill>
          <a:latin typeface="+mn-lt"/>
          <a:ea typeface="+mn-ea"/>
          <a:cs typeface="+mn-cs"/>
        </a:defRPr>
      </a:lvl2pPr>
      <a:lvl3pPr marL="928688" indent="-185738" algn="l" defTabSz="742950" rtl="0" eaLnBrk="1" latinLnBrk="0" hangingPunct="1">
        <a:lnSpc>
          <a:spcPct val="90000"/>
        </a:lnSpc>
        <a:spcBef>
          <a:spcPts val="406"/>
        </a:spcBef>
        <a:buFont typeface="Arial" panose="020B0604020202020204" pitchFamily="34" charset="0"/>
        <a:buChar char="•"/>
        <a:defRPr sz="1625" kern="1200">
          <a:solidFill>
            <a:schemeClr val="tx1"/>
          </a:solidFill>
          <a:latin typeface="+mn-lt"/>
          <a:ea typeface="+mn-ea"/>
          <a:cs typeface="+mn-cs"/>
        </a:defRPr>
      </a:lvl3pPr>
      <a:lvl4pPr marL="1300163"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4pPr>
      <a:lvl5pPr marL="1671638"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5pPr>
      <a:lvl6pPr marL="2043113"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6pPr>
      <a:lvl7pPr marL="2414588"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7pPr>
      <a:lvl8pPr marL="2786063"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8pPr>
      <a:lvl9pPr marL="3157538"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9pPr>
    </p:bodyStyle>
    <p:otherStyle>
      <a:defPPr>
        <a:defRPr lang="en-US"/>
      </a:defPPr>
      <a:lvl1pPr marL="0" algn="l" defTabSz="742950" rtl="0" eaLnBrk="1" latinLnBrk="0" hangingPunct="1">
        <a:defRPr sz="1463" kern="1200">
          <a:solidFill>
            <a:schemeClr val="tx1"/>
          </a:solidFill>
          <a:latin typeface="+mn-lt"/>
          <a:ea typeface="+mn-ea"/>
          <a:cs typeface="+mn-cs"/>
        </a:defRPr>
      </a:lvl1pPr>
      <a:lvl2pPr marL="371475" algn="l" defTabSz="742950" rtl="0" eaLnBrk="1" latinLnBrk="0" hangingPunct="1">
        <a:defRPr sz="1463" kern="1200">
          <a:solidFill>
            <a:schemeClr val="tx1"/>
          </a:solidFill>
          <a:latin typeface="+mn-lt"/>
          <a:ea typeface="+mn-ea"/>
          <a:cs typeface="+mn-cs"/>
        </a:defRPr>
      </a:lvl2pPr>
      <a:lvl3pPr marL="742950" algn="l" defTabSz="742950" rtl="0" eaLnBrk="1" latinLnBrk="0" hangingPunct="1">
        <a:defRPr sz="1463" kern="1200">
          <a:solidFill>
            <a:schemeClr val="tx1"/>
          </a:solidFill>
          <a:latin typeface="+mn-lt"/>
          <a:ea typeface="+mn-ea"/>
          <a:cs typeface="+mn-cs"/>
        </a:defRPr>
      </a:lvl3pPr>
      <a:lvl4pPr marL="1114425" algn="l" defTabSz="742950" rtl="0" eaLnBrk="1" latinLnBrk="0" hangingPunct="1">
        <a:defRPr sz="1463" kern="1200">
          <a:solidFill>
            <a:schemeClr val="tx1"/>
          </a:solidFill>
          <a:latin typeface="+mn-lt"/>
          <a:ea typeface="+mn-ea"/>
          <a:cs typeface="+mn-cs"/>
        </a:defRPr>
      </a:lvl4pPr>
      <a:lvl5pPr marL="1485900" algn="l" defTabSz="742950" rtl="0" eaLnBrk="1" latinLnBrk="0" hangingPunct="1">
        <a:defRPr sz="1463" kern="1200">
          <a:solidFill>
            <a:schemeClr val="tx1"/>
          </a:solidFill>
          <a:latin typeface="+mn-lt"/>
          <a:ea typeface="+mn-ea"/>
          <a:cs typeface="+mn-cs"/>
        </a:defRPr>
      </a:lvl5pPr>
      <a:lvl6pPr marL="1857375" algn="l" defTabSz="742950" rtl="0" eaLnBrk="1" latinLnBrk="0" hangingPunct="1">
        <a:defRPr sz="1463" kern="1200">
          <a:solidFill>
            <a:schemeClr val="tx1"/>
          </a:solidFill>
          <a:latin typeface="+mn-lt"/>
          <a:ea typeface="+mn-ea"/>
          <a:cs typeface="+mn-cs"/>
        </a:defRPr>
      </a:lvl6pPr>
      <a:lvl7pPr marL="2228850" algn="l" defTabSz="742950" rtl="0" eaLnBrk="1" latinLnBrk="0" hangingPunct="1">
        <a:defRPr sz="1463" kern="1200">
          <a:solidFill>
            <a:schemeClr val="tx1"/>
          </a:solidFill>
          <a:latin typeface="+mn-lt"/>
          <a:ea typeface="+mn-ea"/>
          <a:cs typeface="+mn-cs"/>
        </a:defRPr>
      </a:lvl7pPr>
      <a:lvl8pPr marL="2600325" algn="l" defTabSz="742950" rtl="0" eaLnBrk="1" latinLnBrk="0" hangingPunct="1">
        <a:defRPr sz="1463" kern="1200">
          <a:solidFill>
            <a:schemeClr val="tx1"/>
          </a:solidFill>
          <a:latin typeface="+mn-lt"/>
          <a:ea typeface="+mn-ea"/>
          <a:cs typeface="+mn-cs"/>
        </a:defRPr>
      </a:lvl8pPr>
      <a:lvl9pPr marL="2971800" algn="l" defTabSz="742950" rtl="0" eaLnBrk="1" latinLnBrk="0" hangingPunct="1">
        <a:defRPr sz="146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3.png"/><Relationship Id="rId3" Type="http://schemas.microsoft.com/office/2007/relationships/hdphoto" Target="../media/hdphoto1.wdp"/><Relationship Id="rId7" Type="http://schemas.microsoft.com/office/2007/relationships/hdphoto" Target="../media/hdphoto3.wdp"/><Relationship Id="rId12"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6.png"/><Relationship Id="rId11" Type="http://schemas.microsoft.com/office/2007/relationships/hdphoto" Target="../media/hdphoto5.wdp"/><Relationship Id="rId5" Type="http://schemas.microsoft.com/office/2007/relationships/hdphoto" Target="../media/hdphoto2.wdp"/><Relationship Id="rId10" Type="http://schemas.openxmlformats.org/officeDocument/2006/relationships/image" Target="../media/image8.png"/><Relationship Id="rId4" Type="http://schemas.openxmlformats.org/officeDocument/2006/relationships/image" Target="../media/image5.png"/><Relationship Id="rId9" Type="http://schemas.microsoft.com/office/2007/relationships/hdphoto" Target="../media/hdphoto4.wdp"/></Relationships>
</file>

<file path=ppt/slides/_rels/slide4.xml.rels><?xml version="1.0" encoding="UTF-8" standalone="yes"?>
<Relationships xmlns="http://schemas.openxmlformats.org/package/2006/relationships"><Relationship Id="rId8" Type="http://schemas.openxmlformats.org/officeDocument/2006/relationships/image" Target="../media/image3.png"/><Relationship Id="rId3" Type="http://schemas.microsoft.com/office/2007/relationships/hdphoto" Target="../media/hdphoto6.wdp"/><Relationship Id="rId7" Type="http://schemas.microsoft.com/office/2007/relationships/hdphoto" Target="../media/hdphoto8.wdp"/><Relationship Id="rId2" Type="http://schemas.openxmlformats.org/officeDocument/2006/relationships/image" Target="../media/image10.png"/><Relationship Id="rId1" Type="http://schemas.openxmlformats.org/officeDocument/2006/relationships/slideLayout" Target="../slideLayouts/slideLayout7.xml"/><Relationship Id="rId6" Type="http://schemas.openxmlformats.org/officeDocument/2006/relationships/image" Target="../media/image12.png"/><Relationship Id="rId5" Type="http://schemas.microsoft.com/office/2007/relationships/hdphoto" Target="../media/hdphoto7.wdp"/><Relationship Id="rId4" Type="http://schemas.openxmlformats.org/officeDocument/2006/relationships/image" Target="../media/image11.png"/></Relationships>
</file>

<file path=ppt/slides/slide1.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transport, aircraft, balloon, sky&#10;&#10;Description automatically generated">
            <a:extLst>
              <a:ext uri="{FF2B5EF4-FFF2-40B4-BE49-F238E27FC236}">
                <a16:creationId xmlns:a16="http://schemas.microsoft.com/office/drawing/2014/main" id="{33B9BD16-5A17-7944-996E-0537C927FDA5}"/>
              </a:ext>
            </a:extLst>
          </p:cNvPr>
          <p:cNvPicPr>
            <a:picLocks noChangeAspect="1"/>
          </p:cNvPicPr>
          <p:nvPr/>
        </p:nvPicPr>
        <p:blipFill rotWithShape="1">
          <a:blip r:embed="rId2">
            <a:extLst>
              <a:ext uri="{28A0092B-C50C-407E-A947-70E740481C1C}">
                <a14:useLocalDpi xmlns:a14="http://schemas.microsoft.com/office/drawing/2010/main" val="0"/>
              </a:ext>
            </a:extLst>
          </a:blip>
          <a:srcRect l="26758" r="14702"/>
          <a:stretch/>
        </p:blipFill>
        <p:spPr>
          <a:xfrm>
            <a:off x="0" y="0"/>
            <a:ext cx="6097929" cy="6868359"/>
          </a:xfrm>
          <a:prstGeom prst="rect">
            <a:avLst/>
          </a:prstGeom>
        </p:spPr>
      </p:pic>
      <p:sp>
        <p:nvSpPr>
          <p:cNvPr id="5" name="Rectangle 4">
            <a:extLst>
              <a:ext uri="{FF2B5EF4-FFF2-40B4-BE49-F238E27FC236}">
                <a16:creationId xmlns:a16="http://schemas.microsoft.com/office/drawing/2014/main" id="{91A981AE-9896-544B-81FC-F24A6945120D}"/>
              </a:ext>
            </a:extLst>
          </p:cNvPr>
          <p:cNvSpPr/>
          <p:nvPr/>
        </p:nvSpPr>
        <p:spPr>
          <a:xfrm>
            <a:off x="6097929" y="2806816"/>
            <a:ext cx="3646380" cy="1508105"/>
          </a:xfrm>
          <a:prstGeom prst="rect">
            <a:avLst/>
          </a:prstGeom>
        </p:spPr>
        <p:txBody>
          <a:bodyPr wrap="square">
            <a:spAutoFit/>
          </a:bodyPr>
          <a:lstStyle/>
          <a:p>
            <a:pPr lvl="0" algn="r" eaLnBrk="0" fontAlgn="base" hangingPunct="0">
              <a:spcBef>
                <a:spcPct val="0"/>
              </a:spcBef>
              <a:spcAft>
                <a:spcPct val="0"/>
              </a:spcAft>
            </a:pPr>
            <a:r>
              <a:rPr lang="en-GB" altLang="en-US" sz="2200" dirty="0">
                <a:solidFill>
                  <a:srgbClr val="005836"/>
                </a:solidFill>
                <a:latin typeface="Mark Pro" panose="020B0504020201010104" pitchFamily="34" charset="0"/>
                <a:cs typeface="Calibri" panose="020F0502020204030204" pitchFamily="34" charset="0"/>
              </a:rPr>
              <a:t>Cash Deposit Illustration </a:t>
            </a:r>
            <a:endParaRPr lang="en-GB" altLang="en-US" sz="1400" dirty="0">
              <a:solidFill>
                <a:srgbClr val="005836"/>
              </a:solidFill>
              <a:latin typeface="Mark Pro" panose="020B0504020201010104" pitchFamily="34" charset="0"/>
              <a:cs typeface="Calibri" panose="020F0502020204030204" pitchFamily="34" charset="0"/>
            </a:endParaRPr>
          </a:p>
          <a:p>
            <a:pPr lvl="0" algn="r" eaLnBrk="0" fontAlgn="base" hangingPunct="0">
              <a:spcBef>
                <a:spcPct val="0"/>
              </a:spcBef>
              <a:spcAft>
                <a:spcPct val="0"/>
              </a:spcAft>
            </a:pPr>
            <a:r>
              <a:rPr lang="en-GB" altLang="en-US" sz="1400" dirty="0">
                <a:latin typeface="Mark Pro" panose="020B0504020201010104" pitchFamily="34" charset="0"/>
                <a:cs typeface="Calibri" panose="020F0502020204030204" pitchFamily="34" charset="0"/>
              </a:rPr>
              <a:t>Confidential </a:t>
            </a:r>
          </a:p>
          <a:p>
            <a:pPr lvl="0" algn="r" eaLnBrk="0" fontAlgn="base" hangingPunct="0">
              <a:spcBef>
                <a:spcPct val="0"/>
              </a:spcBef>
              <a:spcAft>
                <a:spcPct val="0"/>
              </a:spcAft>
            </a:pPr>
            <a:endParaRPr lang="en-GB" altLang="en-US" sz="1400" dirty="0">
              <a:solidFill>
                <a:srgbClr val="38A7DF"/>
              </a:solidFill>
              <a:latin typeface="Mark Pro" panose="020B0504020201010104" pitchFamily="34" charset="0"/>
              <a:cs typeface="Calibri" panose="020F0502020204030204" pitchFamily="34" charset="0"/>
            </a:endParaRPr>
          </a:p>
          <a:p>
            <a:pPr lvl="0" algn="r" eaLnBrk="0" fontAlgn="base" hangingPunct="0">
              <a:spcBef>
                <a:spcPct val="0"/>
              </a:spcBef>
              <a:spcAft>
                <a:spcPct val="0"/>
              </a:spcAft>
            </a:pPr>
            <a:endParaRPr lang="en-GB" altLang="en-US" sz="1400" dirty="0">
              <a:solidFill>
                <a:srgbClr val="38A7DF"/>
              </a:solidFill>
              <a:latin typeface="Mark Pro" panose="020B0504020201010104" pitchFamily="34" charset="0"/>
              <a:cs typeface="Calibri" panose="020F0502020204030204" pitchFamily="34" charset="0"/>
            </a:endParaRPr>
          </a:p>
          <a:p>
            <a:pPr lvl="0" algn="r" eaLnBrk="0" fontAlgn="base" hangingPunct="0">
              <a:spcBef>
                <a:spcPct val="0"/>
              </a:spcBef>
              <a:spcAft>
                <a:spcPct val="0"/>
              </a:spcAft>
            </a:pPr>
            <a:endParaRPr lang="en-GB" altLang="en-US" sz="1400" dirty="0">
              <a:solidFill>
                <a:srgbClr val="38A7DF"/>
              </a:solidFill>
              <a:latin typeface="Mark Pro" panose="020B0504020201010104" pitchFamily="34" charset="0"/>
              <a:cs typeface="Calibri" panose="020F0502020204030204" pitchFamily="34" charset="0"/>
            </a:endParaRPr>
          </a:p>
          <a:p>
            <a:pPr lvl="0" algn="r" eaLnBrk="0" fontAlgn="base" hangingPunct="0">
              <a:spcBef>
                <a:spcPct val="0"/>
              </a:spcBef>
              <a:spcAft>
                <a:spcPct val="0"/>
              </a:spcAft>
            </a:pPr>
            <a:r>
              <a:rPr lang="en-GB" altLang="en-US" sz="1400" dirty="0">
                <a:solidFill>
                  <a:srgbClr val="005836"/>
                </a:solidFill>
                <a:latin typeface="Mark Pro" panose="020B0504020201010104" pitchFamily="34" charset="0"/>
                <a:cs typeface="Calibri" panose="020F0502020204030204" pitchFamily="34" charset="0"/>
              </a:rPr>
              <a:t>17-03-2020</a:t>
            </a:r>
            <a:endParaRPr lang="en-GB" altLang="en-US" dirty="0">
              <a:solidFill>
                <a:srgbClr val="005836"/>
              </a:solidFill>
              <a:latin typeface="Mark Pro" panose="020B0504020201010104" pitchFamily="34" charset="0"/>
              <a:cs typeface="Calibri" panose="020F0502020204030204" pitchFamily="34" charset="0"/>
            </a:endParaRPr>
          </a:p>
        </p:txBody>
      </p:sp>
      <p:sp>
        <p:nvSpPr>
          <p:cNvPr id="6" name="TextBox 5">
            <a:extLst>
              <a:ext uri="{FF2B5EF4-FFF2-40B4-BE49-F238E27FC236}">
                <a16:creationId xmlns:a16="http://schemas.microsoft.com/office/drawing/2014/main" id="{98B28214-0ABF-4707-8B4D-C19F259C38D1}"/>
              </a:ext>
            </a:extLst>
          </p:cNvPr>
          <p:cNvSpPr txBox="1"/>
          <p:nvPr/>
        </p:nvSpPr>
        <p:spPr>
          <a:xfrm>
            <a:off x="7444869" y="6081951"/>
            <a:ext cx="2387968" cy="486352"/>
          </a:xfrm>
          <a:prstGeom prst="rect">
            <a:avLst/>
          </a:prstGeom>
          <a:noFill/>
        </p:spPr>
        <p:txBody>
          <a:bodyPr wrap="square" rtlCol="0">
            <a:spAutoFit/>
          </a:bodyPr>
          <a:lstStyle/>
          <a:p>
            <a:pPr algn="r">
              <a:lnSpc>
                <a:spcPct val="150000"/>
              </a:lnSpc>
            </a:pPr>
            <a:r>
              <a:rPr lang="en-US" sz="900" b="1" spc="100" dirty="0">
                <a:solidFill>
                  <a:srgbClr val="005836"/>
                </a:solidFill>
                <a:latin typeface="Mark Pro" panose="020B0504020201010104" pitchFamily="34" charset="0"/>
                <a:ea typeface="Verdana" charset="0"/>
                <a:cs typeface="Verdana" charset="0"/>
              </a:rPr>
              <a:t>01420 479 463</a:t>
            </a:r>
          </a:p>
          <a:p>
            <a:pPr algn="r">
              <a:lnSpc>
                <a:spcPct val="150000"/>
              </a:lnSpc>
            </a:pPr>
            <a:r>
              <a:rPr lang="en-US" sz="900" b="1" spc="100" dirty="0">
                <a:solidFill>
                  <a:srgbClr val="005836"/>
                </a:solidFill>
                <a:latin typeface="Mark Pro" panose="020B0504020201010104" pitchFamily="34" charset="0"/>
                <a:ea typeface="Verdana" charset="0"/>
                <a:cs typeface="Verdana" charset="0"/>
              </a:rPr>
              <a:t>www.churchsfp.co.uk</a:t>
            </a:r>
          </a:p>
        </p:txBody>
      </p:sp>
      <p:pic>
        <p:nvPicPr>
          <p:cNvPr id="7" name="Picture 6">
            <a:extLst>
              <a:ext uri="{FF2B5EF4-FFF2-40B4-BE49-F238E27FC236}">
                <a16:creationId xmlns:a16="http://schemas.microsoft.com/office/drawing/2014/main" id="{1AD203C2-DC06-43A4-A9DE-DD1C87507E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06443" y="6258187"/>
            <a:ext cx="1272560" cy="512479"/>
          </a:xfrm>
          <a:prstGeom prst="rect">
            <a:avLst/>
          </a:prstGeom>
        </p:spPr>
      </p:pic>
      <p:sp>
        <p:nvSpPr>
          <p:cNvPr id="8" name="TextBox 7">
            <a:extLst>
              <a:ext uri="{FF2B5EF4-FFF2-40B4-BE49-F238E27FC236}">
                <a16:creationId xmlns:a16="http://schemas.microsoft.com/office/drawing/2014/main" id="{04EC558C-0312-4C22-9795-07298226D9DE}"/>
              </a:ext>
            </a:extLst>
          </p:cNvPr>
          <p:cNvSpPr txBox="1"/>
          <p:nvPr/>
        </p:nvSpPr>
        <p:spPr>
          <a:xfrm>
            <a:off x="4495434" y="6037383"/>
            <a:ext cx="1543575" cy="246221"/>
          </a:xfrm>
          <a:prstGeom prst="rect">
            <a:avLst/>
          </a:prstGeom>
          <a:noFill/>
        </p:spPr>
        <p:txBody>
          <a:bodyPr wrap="square" rtlCol="0">
            <a:spAutoFit/>
          </a:bodyPr>
          <a:lstStyle/>
          <a:p>
            <a:r>
              <a:rPr lang="en-GB" sz="1000" dirty="0">
                <a:solidFill>
                  <a:schemeClr val="bg1"/>
                </a:solidFill>
                <a:latin typeface="HelveticaNeueLT Pro 25 UltLt" panose="020B0303020202020204" pitchFamily="34" charset="0"/>
              </a:rPr>
              <a:t>Powered by </a:t>
            </a:r>
          </a:p>
        </p:txBody>
      </p:sp>
      <p:pic>
        <p:nvPicPr>
          <p:cNvPr id="9" name="Picture 8" descr="A picture containing drawing&#10;&#10;Description automatically generated">
            <a:extLst>
              <a:ext uri="{FF2B5EF4-FFF2-40B4-BE49-F238E27FC236}">
                <a16:creationId xmlns:a16="http://schemas.microsoft.com/office/drawing/2014/main" id="{43BB9462-5256-4A86-B7A6-73114BEFD8E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19878" y="653988"/>
            <a:ext cx="1139977" cy="1139977"/>
          </a:xfrm>
          <a:prstGeom prst="rect">
            <a:avLst/>
          </a:prstGeom>
        </p:spPr>
      </p:pic>
    </p:spTree>
    <p:extLst>
      <p:ext uri="{BB962C8B-B14F-4D97-AF65-F5344CB8AC3E}">
        <p14:creationId xmlns:p14="http://schemas.microsoft.com/office/powerpoint/2010/main" val="249940189"/>
      </p:ext>
    </p:extLst>
  </p:cSld>
  <p:clrMapOvr>
    <a:masterClrMapping/>
  </p:clrMapOvr>
</p:sld>
</file>

<file path=ppt/slides/slide2.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6135594"/>
            <a:ext cx="9906000" cy="722406"/>
          </a:xfrm>
          <a:prstGeom prst="rect">
            <a:avLst/>
          </a:prstGeom>
          <a:solidFill>
            <a:srgbClr val="005836"/>
          </a:solidFill>
          <a:ln>
            <a:solidFill>
              <a:srgbClr val="0058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p:nvSpPr>
        <p:spPr>
          <a:xfrm>
            <a:off x="0" y="-1"/>
            <a:ext cx="9906000" cy="9606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 Box 7">
            <a:extLst>
              <a:ext uri="{FF2B5EF4-FFF2-40B4-BE49-F238E27FC236}">
                <a16:creationId xmlns:a16="http://schemas.microsoft.com/office/drawing/2014/main" id="{851AF2A3-4121-4EA1-8ABC-BEE5FEE910ED}"/>
              </a:ext>
            </a:extLst>
          </p:cNvPr>
          <p:cNvSpPr txBox="1">
            <a:spLocks noChangeArrowheads="1"/>
          </p:cNvSpPr>
          <p:nvPr/>
        </p:nvSpPr>
        <p:spPr bwMode="auto">
          <a:xfrm>
            <a:off x="96417" y="6190942"/>
            <a:ext cx="7840715" cy="611709"/>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29718" tIns="29718" rIns="29718" bIns="29718" numCol="1" anchor="t" anchorCtr="0" compatLnSpc="1">
            <a:prstTxWarp prst="textNoShape">
              <a:avLst/>
            </a:prstTxWarp>
          </a:bodyPr>
          <a:lstStyle/>
          <a:p>
            <a:pPr marL="185738" indent="-185738" defTabSz="742950" eaLnBrk="0" fontAlgn="base" hangingPunct="0">
              <a:spcBef>
                <a:spcPct val="0"/>
              </a:spcBef>
              <a:spcAft>
                <a:spcPct val="0"/>
              </a:spcAft>
              <a:buFont typeface="+mj-lt"/>
              <a:buAutoNum type="arabicPeriod"/>
            </a:pPr>
            <a:r>
              <a:rPr lang="en-GB" altLang="en-US" sz="600" dirty="0">
                <a:solidFill>
                  <a:schemeClr val="bg1"/>
                </a:solidFill>
                <a:latin typeface="Calibri" panose="020F0502020204030204" pitchFamily="34" charset="0"/>
                <a:cs typeface="Calibri" panose="020F0502020204030204" pitchFamily="34" charset="0"/>
              </a:rPr>
              <a:t>This illustration is only intended to provide you with an indication of the banks, accounts and likely interest rates that can be obtained via Insignis Cash Solutions and is not advice or recommendation of the banks and/or </a:t>
            </a:r>
            <a:br>
              <a:rPr lang="en-GB" altLang="en-US" sz="600" dirty="0">
                <a:solidFill>
                  <a:schemeClr val="bg1"/>
                </a:solidFill>
                <a:latin typeface="Calibri" panose="020F0502020204030204" pitchFamily="34" charset="0"/>
                <a:cs typeface="Calibri" panose="020F0502020204030204" pitchFamily="34" charset="0"/>
              </a:rPr>
            </a:br>
            <a:r>
              <a:rPr lang="en-GB" altLang="en-US" sz="600" dirty="0">
                <a:solidFill>
                  <a:schemeClr val="bg1"/>
                </a:solidFill>
                <a:latin typeface="Calibri" panose="020F0502020204030204" pitchFamily="34" charset="0"/>
                <a:cs typeface="Calibri" panose="020F0502020204030204" pitchFamily="34" charset="0"/>
              </a:rPr>
              <a:t>accounts in which to deposit your funds.  You are responsible for the selection of the banks and accounts to suit your own circumstances. </a:t>
            </a:r>
          </a:p>
          <a:p>
            <a:pPr marL="185738" indent="-185738" defTabSz="742950" eaLnBrk="0" fontAlgn="base" hangingPunct="0">
              <a:spcBef>
                <a:spcPct val="0"/>
              </a:spcBef>
              <a:spcAft>
                <a:spcPct val="0"/>
              </a:spcAft>
              <a:buFont typeface="+mj-lt"/>
              <a:buAutoNum type="arabicPeriod"/>
            </a:pPr>
            <a:r>
              <a:rPr lang="en-GB" altLang="en-US" sz="600" dirty="0">
                <a:solidFill>
                  <a:schemeClr val="bg1"/>
                </a:solidFill>
                <a:latin typeface="Calibri" panose="020F0502020204030204" pitchFamily="34" charset="0"/>
                <a:cs typeface="Calibri" panose="020F0502020204030204" pitchFamily="34" charset="0"/>
              </a:rPr>
              <a:t>All interest rates shown are correct as of the illustration date.  All interest rates are subject to change up to the time a deposit is placed. </a:t>
            </a:r>
          </a:p>
          <a:p>
            <a:pPr marL="185738" indent="-185738" defTabSz="742950" eaLnBrk="0" fontAlgn="base" hangingPunct="0">
              <a:spcBef>
                <a:spcPct val="0"/>
              </a:spcBef>
              <a:spcAft>
                <a:spcPct val="0"/>
              </a:spcAft>
              <a:buFont typeface="+mj-lt"/>
              <a:buAutoNum type="arabicPeriod"/>
            </a:pPr>
            <a:r>
              <a:rPr lang="en-GB" altLang="en-US" sz="600" dirty="0">
                <a:solidFill>
                  <a:schemeClr val="bg1"/>
                </a:solidFill>
                <a:latin typeface="Calibri" panose="020F0502020204030204" pitchFamily="34" charset="0"/>
                <a:cs typeface="Calibri" panose="020F0502020204030204" pitchFamily="34" charset="0"/>
              </a:rPr>
              <a:t>The Protection Eligibility calculation assumes that you are eligible for FSCS protection and have no other deposits with the banks in the illustration.  For more information please see the FSCS website www.fscs.org.uk</a:t>
            </a:r>
          </a:p>
          <a:p>
            <a:pPr marL="185738" indent="-185738" defTabSz="742950" eaLnBrk="0" fontAlgn="base" hangingPunct="0">
              <a:spcBef>
                <a:spcPct val="0"/>
              </a:spcBef>
              <a:spcAft>
                <a:spcPct val="0"/>
              </a:spcAft>
              <a:buFont typeface="+mj-lt"/>
              <a:buAutoNum type="arabicPeriod"/>
            </a:pPr>
            <a:r>
              <a:rPr lang="en-GB" altLang="en-US" sz="600" dirty="0">
                <a:solidFill>
                  <a:schemeClr val="bg1"/>
                </a:solidFill>
                <a:latin typeface="Calibri" panose="020F0502020204030204" pitchFamily="34" charset="0"/>
                <a:cs typeface="Calibri" panose="020F0502020204030204" pitchFamily="34" charset="0"/>
              </a:rPr>
              <a:t>Any funds in NS&amp;I accounts are separately protected in full by HM Treasury  </a:t>
            </a:r>
          </a:p>
          <a:p>
            <a:pPr marL="185738" indent="-185738" defTabSz="742950" eaLnBrk="0" fontAlgn="base" hangingPunct="0">
              <a:spcBef>
                <a:spcPct val="0"/>
              </a:spcBef>
              <a:spcAft>
                <a:spcPct val="0"/>
              </a:spcAft>
              <a:buFont typeface="+mj-lt"/>
              <a:buAutoNum type="arabicPeriod"/>
            </a:pPr>
            <a:r>
              <a:rPr lang="en-GB" altLang="en-US" sz="600" dirty="0">
                <a:solidFill>
                  <a:schemeClr val="bg1"/>
                </a:solidFill>
                <a:latin typeface="Calibri" panose="020F0502020204030204" pitchFamily="34" charset="0"/>
                <a:cs typeface="Calibri" panose="020F0502020204030204" pitchFamily="34" charset="0"/>
              </a:rPr>
              <a:t>The availability of your cash will depend on the notice period for deposits in the individual accounts. You should expect that any money placed in Term accounts will not be available before the maturity date.</a:t>
            </a:r>
            <a:endParaRPr lang="en-US" altLang="en-US" sz="600" dirty="0">
              <a:solidFill>
                <a:schemeClr val="bg1"/>
              </a:solidFill>
              <a:latin typeface="Calibri" panose="020F0502020204030204" pitchFamily="34" charset="0"/>
              <a:cs typeface="Calibri" panose="020F0502020204030204" pitchFamily="34" charset="0"/>
            </a:endParaRPr>
          </a:p>
        </p:txBody>
      </p:sp>
      <p:graphicFrame>
        <p:nvGraphicFramePr>
          <p:cNvPr id="11" name="Table 10">
            <a:extLst>
              <a:ext uri="{FF2B5EF4-FFF2-40B4-BE49-F238E27FC236}">
                <a16:creationId xmlns:a16="http://schemas.microsoft.com/office/drawing/2014/main" id="{E25BBD30-DF84-49BA-9587-E7A16D25FFE9}"/>
              </a:ext>
            </a:extLst>
          </p:cNvPr>
          <p:cNvGraphicFramePr>
            <a:graphicFrameLocks noGrp="1"/>
          </p:cNvGraphicFramePr>
          <p:nvPr>
            <p:extLst>
              <p:ext uri="{D42A27DB-BD31-4B8C-83A1-F6EECF244321}">
                <p14:modId xmlns:p14="http://schemas.microsoft.com/office/powerpoint/2010/main" val="2029114560"/>
              </p:ext>
            </p:extLst>
          </p:nvPr>
        </p:nvGraphicFramePr>
        <p:xfrm>
          <a:off x="258371" y="256302"/>
          <a:ext cx="7558336" cy="653035"/>
        </p:xfrm>
        <a:graphic>
          <a:graphicData uri="http://schemas.openxmlformats.org/drawingml/2006/table">
            <a:tbl>
              <a:tblPr/>
              <a:tblGrid>
                <a:gridCol w="949034">
                  <a:extLst>
                    <a:ext uri="{9D8B030D-6E8A-4147-A177-3AD203B41FA5}">
                      <a16:colId xmlns:a16="http://schemas.microsoft.com/office/drawing/2014/main" val="3438808904"/>
                    </a:ext>
                  </a:extLst>
                </a:gridCol>
                <a:gridCol w="3976381">
                  <a:extLst>
                    <a:ext uri="{9D8B030D-6E8A-4147-A177-3AD203B41FA5}">
                      <a16:colId xmlns:a16="http://schemas.microsoft.com/office/drawing/2014/main" val="2679055581"/>
                    </a:ext>
                  </a:extLst>
                </a:gridCol>
                <a:gridCol w="780176">
                  <a:extLst>
                    <a:ext uri="{9D8B030D-6E8A-4147-A177-3AD203B41FA5}">
                      <a16:colId xmlns:a16="http://schemas.microsoft.com/office/drawing/2014/main" val="3009354620"/>
                    </a:ext>
                  </a:extLst>
                </a:gridCol>
                <a:gridCol w="1852745">
                  <a:extLst>
                    <a:ext uri="{9D8B030D-6E8A-4147-A177-3AD203B41FA5}">
                      <a16:colId xmlns:a16="http://schemas.microsoft.com/office/drawing/2014/main" val="1671909941"/>
                    </a:ext>
                  </a:extLst>
                </a:gridCol>
              </a:tblGrid>
              <a:tr h="210142">
                <a:tc>
                  <a:txBody>
                    <a:bodyPr/>
                    <a:lstStyle/>
                    <a:p>
                      <a:pPr marR="0" indent="0" algn="l" rtl="0">
                        <a:lnSpc>
                          <a:spcPct val="119000"/>
                        </a:lnSpc>
                        <a:spcBef>
                          <a:spcPts val="0"/>
                        </a:spcBef>
                        <a:spcAft>
                          <a:spcPts val="300"/>
                        </a:spcAft>
                      </a:pPr>
                      <a:r>
                        <a:rPr lang="en-GB" sz="900" b="1" kern="1400" dirty="0">
                          <a:ln>
                            <a:noFill/>
                          </a:ln>
                          <a:solidFill>
                            <a:schemeClr val="tx1"/>
                          </a:solidFill>
                          <a:effectLst/>
                          <a:latin typeface="Mark Pro" panose="020B0504020201010104" pitchFamily="34" charset="0"/>
                          <a:ea typeface="Verdana" charset="0"/>
                          <a:cs typeface="Calibri" panose="020F0502020204030204" pitchFamily="34" charset="0"/>
                        </a:rPr>
                        <a:t>Name</a:t>
                      </a:r>
                      <a:endParaRPr lang="en-GB" sz="700" kern="1400" dirty="0">
                        <a:ln>
                          <a:noFill/>
                        </a:ln>
                        <a:solidFill>
                          <a:schemeClr val="tx1"/>
                        </a:solidFill>
                        <a:effectLst/>
                        <a:latin typeface="Mark Pro" panose="020B0504020201010104" pitchFamily="34" charset="0"/>
                        <a:ea typeface="Verdana" charset="0"/>
                        <a:cs typeface="Calibri" panose="020F0502020204030204" pitchFamily="34" charset="0"/>
                      </a:endParaRP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kern="1400" dirty="0">
                          <a:ln>
                            <a:noFill/>
                          </a:ln>
                          <a:solidFill>
                            <a:schemeClr val="tx1"/>
                          </a:solidFill>
                          <a:effectLst/>
                          <a:latin typeface="Mark Pro" panose="020B0504020201010104" pitchFamily="34" charset="0"/>
                          <a:ea typeface="Verdana" charset="0"/>
                          <a:cs typeface="Calibri" panose="020F0502020204030204" pitchFamily="34" charset="0"/>
                        </a:rPr>
                        <a:t>Jaskraan</a:t>
                      </a: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b="1" kern="1400" dirty="0">
                          <a:ln>
                            <a:noFill/>
                          </a:ln>
                          <a:solidFill>
                            <a:schemeClr val="tx1"/>
                          </a:solidFill>
                          <a:effectLst/>
                          <a:latin typeface="Mark Pro" panose="020B0504020201010104" pitchFamily="34" charset="0"/>
                          <a:ea typeface="Verdana" charset="0"/>
                          <a:cs typeface="Calibri" panose="020F0502020204030204" pitchFamily="34" charset="0"/>
                        </a:rPr>
                        <a:t>Reference </a:t>
                      </a: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kern="1400" dirty="0">
                          <a:ln>
                            <a:noFill/>
                          </a:ln>
                          <a:solidFill>
                            <a:schemeClr val="tx1"/>
                          </a:solidFill>
                          <a:effectLst/>
                          <a:latin typeface="Mark Pro" panose="020B0504020201010104" pitchFamily="34" charset="0"/>
                          <a:ea typeface="Verdana" charset="0"/>
                          <a:cs typeface="Calibri" panose="020F0502020204030204" pitchFamily="34" charset="0"/>
                        </a:rPr>
                        <a:t>ICS-20200317-105748 </a:t>
                      </a:r>
                    </a:p>
                  </a:txBody>
                  <a:tcPr marL="29718" marR="29718" marT="29718" marB="29718" anchor="ctr">
                    <a:lnL>
                      <a:noFill/>
                    </a:lnL>
                    <a:lnR>
                      <a:noFill/>
                    </a:lnR>
                    <a:lnT>
                      <a:noFill/>
                    </a:lnT>
                    <a:lnB>
                      <a:noFill/>
                    </a:lnB>
                  </a:tcPr>
                </a:tc>
                <a:extLst>
                  <a:ext uri="{0D108BD9-81ED-4DB2-BD59-A6C34878D82A}">
                    <a16:rowId xmlns:a16="http://schemas.microsoft.com/office/drawing/2014/main" val="808496113"/>
                  </a:ext>
                </a:extLst>
              </a:tr>
              <a:tr h="210142">
                <a:tc>
                  <a:txBody>
                    <a:bodyPr/>
                    <a:lstStyle/>
                    <a:p>
                      <a:pPr marR="0" indent="0" algn="l" rtl="0">
                        <a:lnSpc>
                          <a:spcPct val="119000"/>
                        </a:lnSpc>
                        <a:spcBef>
                          <a:spcPts val="0"/>
                        </a:spcBef>
                        <a:spcAft>
                          <a:spcPts val="300"/>
                        </a:spcAft>
                      </a:pPr>
                      <a:r>
                        <a:rPr lang="en-GB" sz="900" b="1" kern="1400" dirty="0">
                          <a:ln>
                            <a:noFill/>
                          </a:ln>
                          <a:solidFill>
                            <a:schemeClr val="tx1"/>
                          </a:solidFill>
                          <a:effectLst/>
                          <a:latin typeface="Mark Pro" panose="020B0504020201010104" pitchFamily="34" charset="0"/>
                          <a:ea typeface="Verdana" charset="0"/>
                          <a:cs typeface="Calibri" panose="020F0502020204030204" pitchFamily="34" charset="0"/>
                        </a:rPr>
                        <a:t>Account type</a:t>
                      </a:r>
                      <a:endParaRPr lang="en-GB" sz="700" kern="1400" dirty="0">
                        <a:ln>
                          <a:noFill/>
                        </a:ln>
                        <a:solidFill>
                          <a:schemeClr val="tx1"/>
                        </a:solidFill>
                        <a:effectLst/>
                        <a:latin typeface="Mark Pro" panose="020B0504020201010104" pitchFamily="34" charset="0"/>
                        <a:ea typeface="Verdana" charset="0"/>
                        <a:cs typeface="Calibri" panose="020F0502020204030204" pitchFamily="34" charset="0"/>
                      </a:endParaRP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kern="1400" dirty="0">
                          <a:ln>
                            <a:noFill/>
                          </a:ln>
                          <a:solidFill>
                            <a:schemeClr val="tx1"/>
                          </a:solidFill>
                          <a:effectLst/>
                          <a:latin typeface="Mark Pro" panose="020B0504020201010104" pitchFamily="34" charset="0"/>
                          <a:ea typeface="Verdana" charset="0"/>
                          <a:cs typeface="Calibri" panose="020F0502020204030204" pitchFamily="34" charset="0"/>
                        </a:rPr>
                        <a:t>0</a:t>
                      </a: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b="1" kern="1400" dirty="0">
                          <a:ln>
                            <a:noFill/>
                          </a:ln>
                          <a:solidFill>
                            <a:schemeClr val="tx1"/>
                          </a:solidFill>
                          <a:effectLst/>
                          <a:latin typeface="Mark Pro" panose="020B0504020201010104" pitchFamily="34" charset="0"/>
                          <a:ea typeface="Verdana" charset="0"/>
                          <a:cs typeface="Calibri" panose="020F0502020204030204" pitchFamily="34" charset="0"/>
                        </a:rPr>
                        <a:t>Date </a:t>
                      </a: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kern="1400" dirty="0">
                          <a:ln>
                            <a:noFill/>
                          </a:ln>
                          <a:solidFill>
                            <a:schemeClr val="tx1"/>
                          </a:solidFill>
                          <a:effectLst/>
                          <a:latin typeface="Mark Pro" panose="020B0504020201010104" pitchFamily="34" charset="0"/>
                          <a:ea typeface="Verdana" charset="0"/>
                          <a:cs typeface="Calibri" panose="020F0502020204030204" pitchFamily="34" charset="0"/>
                        </a:rPr>
                        <a:t>17-03-2020</a:t>
                      </a:r>
                    </a:p>
                  </a:txBody>
                  <a:tcPr marL="29718" marR="29718" marT="29718" marB="29718" anchor="ctr">
                    <a:lnL>
                      <a:noFill/>
                    </a:lnL>
                    <a:lnR>
                      <a:noFill/>
                    </a:lnR>
                    <a:lnT>
                      <a:noFill/>
                    </a:lnT>
                    <a:lnB>
                      <a:noFill/>
                    </a:lnB>
                  </a:tcPr>
                </a:tc>
                <a:extLst>
                  <a:ext uri="{0D108BD9-81ED-4DB2-BD59-A6C34878D82A}">
                    <a16:rowId xmlns:a16="http://schemas.microsoft.com/office/drawing/2014/main" val="2012239787"/>
                  </a:ext>
                </a:extLst>
              </a:tr>
              <a:tr h="210142">
                <a:tc gridSpan="3">
                  <a:txBody>
                    <a:bodyPr/>
                    <a:lstStyle/>
                    <a:p>
                      <a:pPr marR="0" indent="0" algn="l" rtl="0">
                        <a:lnSpc>
                          <a:spcPct val="119000"/>
                        </a:lnSpc>
                        <a:spcBef>
                          <a:spcPts val="0"/>
                        </a:spcBef>
                        <a:spcAft>
                          <a:spcPts val="300"/>
                        </a:spcAft>
                      </a:pPr>
                      <a:r>
                        <a:rPr lang="en-GB" sz="1000" kern="1400" dirty="0">
                          <a:ln>
                            <a:noFill/>
                          </a:ln>
                          <a:solidFill>
                            <a:schemeClr val="tx1"/>
                          </a:solidFill>
                          <a:effectLst/>
                          <a:latin typeface="Mark Pro" panose="020B0504020201010104" pitchFamily="34" charset="0"/>
                          <a:ea typeface="Verdana" charset="0"/>
                          <a:cs typeface="Calibri" panose="020F0502020204030204" pitchFamily="34" charset="0"/>
                        </a:rPr>
                        <a:t>As a Client of Church’s Financial Planning we have reduced your fee by 0.05% to %</a:t>
                      </a:r>
                    </a:p>
                  </a:txBody>
                  <a:tcPr marL="29718" marR="29718" marT="29718" marB="29718" anchor="ctr">
                    <a:lnL>
                      <a:noFill/>
                    </a:lnL>
                    <a:lnR>
                      <a:noFill/>
                    </a:lnR>
                    <a:lnT>
                      <a:noFill/>
                    </a:lnT>
                    <a:lnB>
                      <a:noFill/>
                    </a:lnB>
                  </a:tcPr>
                </a:tc>
                <a:tc hMerge="1">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endParaRPr lang="en-GB" sz="900" kern="1400" dirty="0">
                        <a:ln>
                          <a:noFill/>
                        </a:ln>
                        <a:solidFill>
                          <a:schemeClr val="tx1"/>
                        </a:solidFill>
                        <a:effectLst/>
                        <a:latin typeface="Mark Pro" panose="020B0504020201010104" pitchFamily="34" charset="0"/>
                        <a:ea typeface="Verdana" charset="0"/>
                        <a:cs typeface="Calibri" panose="020F0502020204030204" pitchFamily="34" charset="0"/>
                      </a:endParaRPr>
                    </a:p>
                  </a:txBody>
                  <a:tcPr marL="29718" marR="29718" marT="29718" marB="29718" anchor="ctr">
                    <a:lnL>
                      <a:noFill/>
                    </a:lnL>
                    <a:lnR>
                      <a:noFill/>
                    </a:lnR>
                    <a:lnT>
                      <a:noFill/>
                    </a:lnT>
                    <a:lnB>
                      <a:noFill/>
                    </a:lnB>
                  </a:tcPr>
                </a:tc>
                <a:tc hMerge="1">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endParaRPr lang="en-GB" sz="900" b="1" kern="1400" dirty="0">
                        <a:ln>
                          <a:noFill/>
                        </a:ln>
                        <a:solidFill>
                          <a:schemeClr val="tx1"/>
                        </a:solidFill>
                        <a:effectLst/>
                        <a:latin typeface="Mark Pro" panose="020B0504020201010104" pitchFamily="34" charset="0"/>
                        <a:ea typeface="Verdana" charset="0"/>
                        <a:cs typeface="Calibri" panose="020F0502020204030204" pitchFamily="34" charset="0"/>
                      </a:endParaRP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endParaRPr lang="en-GB" sz="900" kern="1400" dirty="0">
                        <a:ln>
                          <a:noFill/>
                        </a:ln>
                        <a:solidFill>
                          <a:schemeClr val="tx1"/>
                        </a:solidFill>
                        <a:effectLst/>
                        <a:latin typeface="Mark Pro" panose="020B0504020201010104" pitchFamily="34" charset="0"/>
                        <a:ea typeface="Verdana" charset="0"/>
                        <a:cs typeface="Calibri" panose="020F0502020204030204" pitchFamily="34" charset="0"/>
                      </a:endParaRPr>
                    </a:p>
                  </a:txBody>
                  <a:tcPr marL="29718" marR="29718" marT="29718" marB="29718" anchor="ctr">
                    <a:lnL>
                      <a:noFill/>
                    </a:lnL>
                    <a:lnR>
                      <a:noFill/>
                    </a:lnR>
                    <a:lnT>
                      <a:noFill/>
                    </a:lnT>
                    <a:lnB>
                      <a:noFill/>
                    </a:lnB>
                  </a:tcPr>
                </a:tc>
                <a:extLst>
                  <a:ext uri="{0D108BD9-81ED-4DB2-BD59-A6C34878D82A}">
                    <a16:rowId xmlns:a16="http://schemas.microsoft.com/office/drawing/2014/main" val="3151219995"/>
                  </a:ext>
                </a:extLst>
              </a:tr>
            </a:tbl>
          </a:graphicData>
        </a:graphic>
      </p:graphicFrame>
      <p:sp>
        <p:nvSpPr>
          <p:cNvPr id="12" name="Control 8">
            <a:extLst>
              <a:ext uri="{FF2B5EF4-FFF2-40B4-BE49-F238E27FC236}">
                <a16:creationId xmlns:a16="http://schemas.microsoft.com/office/drawing/2014/main" id="{145EC211-06DD-4115-9C10-1B4046F3FB67}"/>
              </a:ext>
            </a:extLst>
          </p:cNvPr>
          <p:cNvSpPr>
            <a:spLocks noChangeArrowheads="1" noChangeShapeType="1"/>
          </p:cNvSpPr>
          <p:nvPr/>
        </p:nvSpPr>
        <p:spPr bwMode="auto">
          <a:xfrm>
            <a:off x="406778" y="4410572"/>
            <a:ext cx="7261523" cy="786805"/>
          </a:xfrm>
          <a:prstGeom prst="rect">
            <a:avLst/>
          </a:prstGeom>
          <a:noFill/>
          <a:ln>
            <a:noFill/>
          </a:ln>
          <a:effectLst/>
          <a:extLst>
            <a:ext uri="{91240B29-F687-4F45-9708-019B960494DF}">
              <a14:hiddenLine xmlns:a14="http://schemas.microsoft.com/office/drawing/2010/main" w="25400">
                <a:no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0" tIns="0" rIns="0" bIns="0" numCol="1" anchor="t" anchorCtr="0" compatLnSpc="1">
            <a:prstTxWarp prst="textNoShape">
              <a:avLst/>
            </a:prstTxWarp>
          </a:bodyPr>
          <a:lstStyle/>
          <a:p>
            <a:endParaRPr lang="en-GB" sz="1200">
              <a:latin typeface="Arial" panose="020B0604020202020204" pitchFamily="34" charset="0"/>
              <a:cs typeface="Arial" panose="020B0604020202020204" pitchFamily="34" charset="0"/>
            </a:endParaRPr>
          </a:p>
        </p:txBody>
      </p:sp>
      <p:graphicFrame>
        <p:nvGraphicFramePr>
          <p:cNvPr id="15" name="Table 14">
            <a:extLst>
              <a:ext uri="{FF2B5EF4-FFF2-40B4-BE49-F238E27FC236}">
                <a16:creationId xmlns:a16="http://schemas.microsoft.com/office/drawing/2014/main" id="{C1F30891-6157-4CF2-B517-D4630DEFA414}"/>
              </a:ext>
            </a:extLst>
          </p:cNvPr>
          <p:cNvGraphicFramePr>
            <a:graphicFrameLocks noGrp="1"/>
          </p:cNvGraphicFramePr>
          <p:nvPr>
            <p:extLst>
              <p:ext uri="{D42A27DB-BD31-4B8C-83A1-F6EECF244321}">
                <p14:modId xmlns:p14="http://schemas.microsoft.com/office/powerpoint/2010/main" val="254190496"/>
              </p:ext>
            </p:extLst>
          </p:nvPr>
        </p:nvGraphicFramePr>
        <p:xfrm>
          <a:off x="296463" y="2602596"/>
          <a:ext cx="9313074" cy="3392805"/>
        </p:xfrm>
        <a:graphic>
          <a:graphicData uri="http://schemas.openxmlformats.org/drawingml/2006/table">
            <a:tbl>
              <a:tblPr firstRow="1" bandRow="1">
                <a:effectLst/>
                <a:tableStyleId>{5C22544A-7EE6-4342-B048-85BDC9FD1C3A}</a:tableStyleId>
              </a:tblPr>
              <a:tblGrid>
                <a:gridCol w="2650953">
                  <a:extLst>
                    <a:ext uri="{9D8B030D-6E8A-4147-A177-3AD203B41FA5}">
                      <a16:colId xmlns:a16="http://schemas.microsoft.com/office/drawing/2014/main" val="2278365872"/>
                    </a:ext>
                  </a:extLst>
                </a:gridCol>
                <a:gridCol w="1889290">
                  <a:extLst>
                    <a:ext uri="{9D8B030D-6E8A-4147-A177-3AD203B41FA5}">
                      <a16:colId xmlns:a16="http://schemas.microsoft.com/office/drawing/2014/main" val="3304553311"/>
                    </a:ext>
                  </a:extLst>
                </a:gridCol>
                <a:gridCol w="1387752">
                  <a:extLst>
                    <a:ext uri="{9D8B030D-6E8A-4147-A177-3AD203B41FA5}">
                      <a16:colId xmlns:a16="http://schemas.microsoft.com/office/drawing/2014/main" val="1364794925"/>
                    </a:ext>
                  </a:extLst>
                </a:gridCol>
                <a:gridCol w="1426662">
                  <a:extLst>
                    <a:ext uri="{9D8B030D-6E8A-4147-A177-3AD203B41FA5}">
                      <a16:colId xmlns:a16="http://schemas.microsoft.com/office/drawing/2014/main" val="2606609051"/>
                    </a:ext>
                  </a:extLst>
                </a:gridCol>
                <a:gridCol w="1958417">
                  <a:extLst>
                    <a:ext uri="{9D8B030D-6E8A-4147-A177-3AD203B41FA5}">
                      <a16:colId xmlns:a16="http://schemas.microsoft.com/office/drawing/2014/main" val="2790927053"/>
                    </a:ext>
                  </a:extLst>
                </a:gridCol>
              </a:tblGrid>
              <a:tr h="272415">
                <a:tc>
                  <a:txBody>
                    <a:bodyPr/>
                    <a:lstStyle/>
                    <a:p>
                      <a:pPr marL="0" algn="ctr" defTabSz="914400" rtl="0" eaLnBrk="1" latinLnBrk="0" hangingPunct="1"/>
                      <a:r>
                        <a:rPr lang="en-GB" sz="1100" b="0" kern="1200" spc="0" dirty="0">
                          <a:solidFill>
                            <a:schemeClr val="tx1"/>
                          </a:solidFill>
                          <a:latin typeface="Mark Pro" panose="020B0504020201010104" pitchFamily="34" charset="0"/>
                          <a:ea typeface="Verdana" charset="0"/>
                          <a:cs typeface="Calibri" panose="020F0502020204030204" pitchFamily="34" charset="0"/>
                        </a:rPr>
                        <a:t>Institution</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tc>
                  <a:txBody>
                    <a:bodyPr/>
                    <a:lstStyle/>
                    <a:p>
                      <a:pPr marL="0" algn="ctr" defTabSz="914400" rtl="0" eaLnBrk="1" latinLnBrk="0" hangingPunct="1"/>
                      <a:r>
                        <a:rPr lang="en-GB" sz="1100" b="0" kern="1200" spc="0" dirty="0">
                          <a:solidFill>
                            <a:schemeClr val="tx1"/>
                          </a:solidFill>
                          <a:latin typeface="Mark Pro" panose="020B0504020201010104" pitchFamily="34" charset="0"/>
                          <a:ea typeface="Verdana" charset="0"/>
                          <a:cs typeface="Calibri" panose="020F0502020204030204" pitchFamily="34" charset="0"/>
                        </a:rPr>
                        <a:t>Term</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tc>
                  <a:txBody>
                    <a:bodyPr/>
                    <a:lstStyle/>
                    <a:p>
                      <a:pPr marL="0" algn="ctr" defTabSz="914400" rtl="0" eaLnBrk="1" latinLnBrk="0" hangingPunct="1"/>
                      <a:r>
                        <a:rPr lang="en-GB" sz="1100" b="0" kern="1200" spc="0" dirty="0">
                          <a:solidFill>
                            <a:schemeClr val="tx1"/>
                          </a:solidFill>
                          <a:latin typeface="Mark Pro" panose="020B0504020201010104" pitchFamily="34" charset="0"/>
                          <a:ea typeface="Verdana" charset="0"/>
                          <a:cs typeface="Calibri" panose="020F0502020204030204" pitchFamily="34" charset="0"/>
                        </a:rPr>
                        <a:t>Rate (AER)</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tc>
                  <a:txBody>
                    <a:bodyPr/>
                    <a:lstStyle/>
                    <a:p>
                      <a:pPr marL="0" algn="ctr" defTabSz="914400" rtl="0" eaLnBrk="1" latinLnBrk="0" hangingPunct="1"/>
                      <a:r>
                        <a:rPr lang="en-GB" sz="1100" b="0" kern="1200" spc="0" dirty="0">
                          <a:solidFill>
                            <a:schemeClr val="tx1"/>
                          </a:solidFill>
                          <a:latin typeface="Mark Pro" panose="020B0504020201010104" pitchFamily="34" charset="0"/>
                          <a:ea typeface="Verdana" charset="0"/>
                          <a:cs typeface="Calibri" panose="020F0502020204030204" pitchFamily="34" charset="0"/>
                        </a:rPr>
                        <a:t>Deposit</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tc>
                  <a:txBody>
                    <a:bodyPr/>
                    <a:lstStyle/>
                    <a:p>
                      <a:pPr marL="0" algn="ctr" defTabSz="914400" rtl="0" eaLnBrk="1" latinLnBrk="0" hangingPunct="1"/>
                      <a:r>
                        <a:rPr lang="en-GB" sz="1100" b="0" kern="1200" spc="0" dirty="0">
                          <a:solidFill>
                            <a:schemeClr val="tx1"/>
                          </a:solidFill>
                          <a:latin typeface="Mark Pro" panose="020B0504020201010104" pitchFamily="34" charset="0"/>
                          <a:ea typeface="Verdana" charset="0"/>
                          <a:cs typeface="Calibri" panose="020F0502020204030204" pitchFamily="34" charset="0"/>
                        </a:rPr>
                        <a:t>Annual interest</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extLst>
                  <a:ext uri="{0D108BD9-81ED-4DB2-BD59-A6C34878D82A}">
                    <a16:rowId xmlns:a16="http://schemas.microsoft.com/office/drawing/2014/main" val="3739807987"/>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Bank and Clients</a:t>
                      </a:r>
                    </a:p>
                  </a:txBody>
                  <a:tcPr marL="74295" marR="74295" marT="37148" marB="37148">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GB" sz="8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90 Day (Notice)</a:t>
                      </a:r>
                    </a:p>
                  </a:txBody>
                  <a:tcPr marL="74295" marR="74295" marT="37148" marB="37148">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1.50%01</a:t>
                      </a:r>
                    </a:p>
                  </a:txBody>
                  <a:tcPr marL="74295" marR="74295" marT="37148" marB="37148">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8500001</a:t>
                      </a:r>
                    </a:p>
                  </a:txBody>
                  <a:tcPr marL="74295" marR="74295" marT="37148" marB="37148">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127501</a:t>
                      </a:r>
                    </a:p>
                  </a:txBody>
                  <a:tcPr marL="74295" marR="74295" marT="37148" marB="37148">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449897602"/>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OakNorth</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algn="ctr"/>
                      <a:r>
                        <a:rPr lang="en-GB" sz="8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35 Day (Notice)</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1.50%02</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8500002</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127502</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1050577148"/>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Shawbrook Bank</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Instant Access</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1.50%03</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8500003</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127503</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924898898"/>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Shawbrook Bank</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Instant Access</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1.50%04</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8500004</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127504</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837570927"/>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National Savings &amp; Investments</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Instant Access</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1.50%05</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8500005</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127505</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691118027"/>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1.50%06</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8500006</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127506</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4102050155"/>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1.50%07</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8500007</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127507</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576952305"/>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1.50%08</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8500008</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127508</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1961727444"/>
                  </a:ext>
                </a:extLst>
              </a:tr>
              <a:tr h="22288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1.50%09</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8500009</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127509</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451251205"/>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1.50%10</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8500010</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127510</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455589850"/>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1.50%11</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8500011</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127511</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008165206"/>
                  </a:ext>
                </a:extLst>
              </a:tr>
              <a:tr h="22288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1.50%12</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8500012</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127512</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1717954679"/>
                  </a:ext>
                </a:extLst>
              </a:tr>
              <a:tr h="22288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1.50%13</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8500013</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127513</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304594367"/>
                  </a:ext>
                </a:extLst>
              </a:tr>
              <a:tr h="22288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1.50%14</a:t>
                      </a:r>
                    </a:p>
                  </a:txBody>
                  <a:tcPr marL="74295" marR="74295" marT="37148" marB="37148">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8500014</a:t>
                      </a:r>
                    </a:p>
                  </a:txBody>
                  <a:tcPr marL="74295" marR="74295" marT="37148" marB="37148">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127514</a:t>
                      </a:r>
                    </a:p>
                  </a:txBody>
                  <a:tcPr marL="74295" marR="74295" marT="37148" marB="37148">
                    <a:lnL w="12700" cmpd="sng">
                      <a:noFill/>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3406443852"/>
                  </a:ext>
                </a:extLst>
              </a:tr>
            </a:tbl>
          </a:graphicData>
        </a:graphic>
      </p:graphicFrame>
      <p:graphicFrame>
        <p:nvGraphicFramePr>
          <p:cNvPr id="13" name="Table 12">
            <a:extLst>
              <a:ext uri="{FF2B5EF4-FFF2-40B4-BE49-F238E27FC236}">
                <a16:creationId xmlns:a16="http://schemas.microsoft.com/office/drawing/2014/main" id="{44D33A15-4E6A-4FAE-8FE2-E353544204EE}"/>
              </a:ext>
            </a:extLst>
          </p:cNvPr>
          <p:cNvGraphicFramePr>
            <a:graphicFrameLocks noGrp="1"/>
          </p:cNvGraphicFramePr>
          <p:nvPr>
            <p:extLst>
              <p:ext uri="{D42A27DB-BD31-4B8C-83A1-F6EECF244321}">
                <p14:modId xmlns:p14="http://schemas.microsoft.com/office/powerpoint/2010/main" val="2685177995"/>
              </p:ext>
            </p:extLst>
          </p:nvPr>
        </p:nvGraphicFramePr>
        <p:xfrm>
          <a:off x="296463" y="1092266"/>
          <a:ext cx="9255797" cy="1353192"/>
        </p:xfrm>
        <a:graphic>
          <a:graphicData uri="http://schemas.openxmlformats.org/drawingml/2006/table">
            <a:tbl>
              <a:tblPr>
                <a:tableStyleId>{5C22544A-7EE6-4342-B048-85BDC9FD1C3A}</a:tableStyleId>
              </a:tblPr>
              <a:tblGrid>
                <a:gridCol w="2124127">
                  <a:extLst>
                    <a:ext uri="{9D8B030D-6E8A-4147-A177-3AD203B41FA5}">
                      <a16:colId xmlns:a16="http://schemas.microsoft.com/office/drawing/2014/main" val="1324563341"/>
                    </a:ext>
                  </a:extLst>
                </a:gridCol>
                <a:gridCol w="2336687">
                  <a:extLst>
                    <a:ext uri="{9D8B030D-6E8A-4147-A177-3AD203B41FA5}">
                      <a16:colId xmlns:a16="http://schemas.microsoft.com/office/drawing/2014/main" val="1951212069"/>
                    </a:ext>
                  </a:extLst>
                </a:gridCol>
                <a:gridCol w="2555959">
                  <a:extLst>
                    <a:ext uri="{9D8B030D-6E8A-4147-A177-3AD203B41FA5}">
                      <a16:colId xmlns:a16="http://schemas.microsoft.com/office/drawing/2014/main" val="4151536791"/>
                    </a:ext>
                  </a:extLst>
                </a:gridCol>
                <a:gridCol w="2239024">
                  <a:extLst>
                    <a:ext uri="{9D8B030D-6E8A-4147-A177-3AD203B41FA5}">
                      <a16:colId xmlns:a16="http://schemas.microsoft.com/office/drawing/2014/main" val="1714346288"/>
                    </a:ext>
                  </a:extLst>
                </a:gridCol>
              </a:tblGrid>
              <a:tr h="150594">
                <a:tc gridSpan="4">
                  <a:txBody>
                    <a:bodyPr/>
                    <a:lstStyle/>
                    <a:p>
                      <a:pPr algn="ctr"/>
                      <a:r>
                        <a:rPr lang="en-GB" sz="1100" b="0" spc="0" dirty="0">
                          <a:solidFill>
                            <a:schemeClr val="tx1"/>
                          </a:solidFill>
                          <a:latin typeface="Mark Pro" panose="020B0504020201010104" pitchFamily="34" charset="0"/>
                          <a:ea typeface="Verdana" charset="0"/>
                          <a:cs typeface="Calibri" panose="020F0502020204030204" pitchFamily="34" charset="0"/>
                        </a:rPr>
                        <a:t>Illustration Summary</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tc hMerge="1">
                  <a:txBody>
                    <a:bodyPr/>
                    <a:lstStyle/>
                    <a:p>
                      <a:endParaRPr lang="en-GB" dirty="0"/>
                    </a:p>
                  </a:txBody>
                  <a:tcPr>
                    <a:lnL w="12700" cmpd="sng">
                      <a:noFill/>
                    </a:lnL>
                  </a:tcPr>
                </a:tc>
                <a:tc hMerge="1">
                  <a:txBody>
                    <a:bodyPr/>
                    <a:lstStyle/>
                    <a:p>
                      <a:endParaRPr lang="en-GB" dirty="0"/>
                    </a:p>
                  </a:txBody>
                  <a:tcPr/>
                </a:tc>
                <a:tc hMerge="1">
                  <a:txBody>
                    <a:bodyPr/>
                    <a:lstStyle/>
                    <a:p>
                      <a:endParaRPr lang="en-GB" dirty="0"/>
                    </a:p>
                  </a:txBody>
                  <a:tcPr/>
                </a:tc>
                <a:extLst>
                  <a:ext uri="{0D108BD9-81ED-4DB2-BD59-A6C34878D82A}">
                    <a16:rowId xmlns:a16="http://schemas.microsoft.com/office/drawing/2014/main" val="317382104"/>
                  </a:ext>
                </a:extLst>
              </a:tr>
              <a:tr h="131622">
                <a:tc>
                  <a:txBody>
                    <a:bodyPr/>
                    <a:lstStyle/>
                    <a:p>
                      <a:endParaRPr lang="en-GB" sz="6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endParaRPr lang="en-GB" sz="6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endParaRPr lang="en-GB" sz="6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l"/>
                      <a:endParaRPr lang="en-GB" sz="6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4288985326"/>
                  </a:ext>
                </a:extLst>
              </a:tr>
              <a:tr h="131622">
                <a:tc>
                  <a:txBody>
                    <a:bodyPr/>
                    <a:lstStyle/>
                    <a:p>
                      <a:pPr algn="r"/>
                      <a:r>
                        <a:rPr lang="en-GB" sz="900" b="0"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Total Deposit </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l"/>
                      <a:r>
                        <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300000</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r>
                        <a:rPr lang="en-GB" sz="900" b="0"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Gross Annual Yield</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l"/>
                      <a:r>
                        <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1.335%</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2998602573"/>
                  </a:ext>
                </a:extLst>
              </a:tr>
              <a:tr h="131622">
                <a:tc>
                  <a:txBody>
                    <a:bodyPr/>
                    <a:lstStyle/>
                    <a:p>
                      <a:pPr algn="r"/>
                      <a:r>
                        <a:rPr lang="en-GB" sz="900" b="0"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Protection Eligibility </a:t>
                      </a:r>
                      <a:endPar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l"/>
                      <a:r>
                        <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a:t>
                      </a:r>
                      <a:endPar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r>
                        <a:rPr lang="en-GB" sz="900" b="0"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Gross Annual Interest </a:t>
                      </a:r>
                      <a:endPar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4005</a:t>
                      </a:r>
                      <a:endPar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3314380065"/>
                  </a:ext>
                </a:extLst>
              </a:tr>
              <a:tr h="131622">
                <a:tc>
                  <a:txBody>
                    <a:bodyPr/>
                    <a:lstStyle/>
                    <a:p>
                      <a:pPr algn="r"/>
                      <a:r>
                        <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Fee Charge </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r>
                        <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Net Annual Yield</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900" b="1"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1.185%</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2559429786"/>
                  </a:ext>
                </a:extLst>
              </a:tr>
              <a:tr h="131622">
                <a:tc>
                  <a:txBody>
                    <a:bodyPr/>
                    <a:lstStyle/>
                    <a:p>
                      <a:pPr algn="r"/>
                      <a:endPar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r>
                        <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Net Annual Yield </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900" b="1"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3405</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1431861129"/>
                  </a:ext>
                </a:extLst>
              </a:tr>
              <a:tr h="0">
                <a:tc>
                  <a:txBody>
                    <a:bodyPr/>
                    <a:lstStyle/>
                    <a:p>
                      <a:pPr algn="r"/>
                      <a:endParaRPr lang="en-GB" sz="1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1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endParaRPr lang="en-GB" sz="1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1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3900099623"/>
                  </a:ext>
                </a:extLst>
              </a:tr>
            </a:tbl>
          </a:graphicData>
        </a:graphic>
      </p:graphicFrame>
      <p:sp>
        <p:nvSpPr>
          <p:cNvPr id="16" name="TextBox 15">
            <a:extLst>
              <a:ext uri="{FF2B5EF4-FFF2-40B4-BE49-F238E27FC236}">
                <a16:creationId xmlns:a16="http://schemas.microsoft.com/office/drawing/2014/main" id="{37768013-9661-4089-8E7E-A271A5462868}"/>
              </a:ext>
            </a:extLst>
          </p:cNvPr>
          <p:cNvSpPr txBox="1"/>
          <p:nvPr/>
        </p:nvSpPr>
        <p:spPr>
          <a:xfrm>
            <a:off x="7340367" y="6145541"/>
            <a:ext cx="2387968" cy="486352"/>
          </a:xfrm>
          <a:prstGeom prst="rect">
            <a:avLst/>
          </a:prstGeom>
          <a:noFill/>
        </p:spPr>
        <p:txBody>
          <a:bodyPr wrap="square" rtlCol="0">
            <a:spAutoFit/>
          </a:bodyPr>
          <a:lstStyle/>
          <a:p>
            <a:pPr algn="r">
              <a:lnSpc>
                <a:spcPct val="150000"/>
              </a:lnSpc>
            </a:pPr>
            <a:r>
              <a:rPr lang="en-US" sz="900" b="1" spc="100" dirty="0">
                <a:solidFill>
                  <a:schemeClr val="bg1"/>
                </a:solidFill>
                <a:latin typeface="Mark Pro" panose="020B0504020201010104" pitchFamily="34" charset="0"/>
                <a:ea typeface="Verdana" charset="0"/>
                <a:cs typeface="Verdana" charset="0"/>
              </a:rPr>
              <a:t>01420 479 463</a:t>
            </a:r>
          </a:p>
          <a:p>
            <a:pPr algn="r">
              <a:lnSpc>
                <a:spcPct val="150000"/>
              </a:lnSpc>
            </a:pPr>
            <a:r>
              <a:rPr lang="en-US" sz="900" b="1" spc="100" dirty="0">
                <a:solidFill>
                  <a:schemeClr val="bg1"/>
                </a:solidFill>
                <a:latin typeface="Mark Pro" panose="020B0504020201010104" pitchFamily="34" charset="0"/>
                <a:ea typeface="Verdana" charset="0"/>
                <a:cs typeface="Verdana" charset="0"/>
              </a:rPr>
              <a:t>www.churchsfp.co.uk</a:t>
            </a:r>
          </a:p>
        </p:txBody>
      </p:sp>
      <p:pic>
        <p:nvPicPr>
          <p:cNvPr id="17" name="Picture 16" descr="A picture containing drawing&#10;&#10;Description automatically generated">
            <a:extLst>
              <a:ext uri="{FF2B5EF4-FFF2-40B4-BE49-F238E27FC236}">
                <a16:creationId xmlns:a16="http://schemas.microsoft.com/office/drawing/2014/main" id="{B359B42D-C1E4-4896-A2FB-D3A9786BCF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27052" y="135490"/>
            <a:ext cx="825208" cy="825208"/>
          </a:xfrm>
          <a:prstGeom prst="rect">
            <a:avLst/>
          </a:prstGeom>
        </p:spPr>
      </p:pic>
    </p:spTree>
    <p:extLst>
      <p:ext uri="{BB962C8B-B14F-4D97-AF65-F5344CB8AC3E}">
        <p14:creationId xmlns:p14="http://schemas.microsoft.com/office/powerpoint/2010/main" val="844206784"/>
      </p:ext>
    </p:extLst>
  </p:cSld>
  <p:clrMapOvr>
    <a:masterClrMapping/>
  </p:clrMapOvr>
</p:sld>
</file>

<file path=ppt/slides/slide3.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9C4FE02C-F272-1F41-8E42-FA7A70EB376B}"/>
              </a:ext>
            </a:extLst>
          </p:cNvPr>
          <p:cNvSpPr/>
          <p:nvPr/>
        </p:nvSpPr>
        <p:spPr>
          <a:xfrm>
            <a:off x="6786355" y="965200"/>
            <a:ext cx="3175262" cy="518384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ED63A89E-EC46-2248-8477-82FB7F188599}"/>
              </a:ext>
            </a:extLst>
          </p:cNvPr>
          <p:cNvSpPr/>
          <p:nvPr/>
        </p:nvSpPr>
        <p:spPr>
          <a:xfrm>
            <a:off x="441889" y="1310486"/>
            <a:ext cx="2020105" cy="492443"/>
          </a:xfrm>
          <a:prstGeom prst="rect">
            <a:avLst/>
          </a:prstGeom>
          <a:solidFill>
            <a:schemeClr val="bg1"/>
          </a:solidFill>
        </p:spPr>
        <p:txBody>
          <a:bodyPr wrap="none">
            <a:spAutoFit/>
          </a:bodyPr>
          <a:lstStyle/>
          <a:p>
            <a:r>
              <a:rPr lang="en-US" sz="2600" kern="0" dirty="0">
                <a:solidFill>
                  <a:srgbClr val="005836"/>
                </a:solidFill>
                <a:latin typeface="Mark Pro" panose="020B0504020201010104" pitchFamily="34" charset="0"/>
                <a:ea typeface="Verdana" panose="020B0604030504040204" pitchFamily="34" charset="0"/>
                <a:cs typeface="Calibri" panose="020F0502020204030204" pitchFamily="34" charset="0"/>
                <a:sym typeface="Titillium Web"/>
              </a:rPr>
              <a:t>How it Works</a:t>
            </a:r>
            <a:endParaRPr lang="en-US" dirty="0">
              <a:solidFill>
                <a:srgbClr val="005836"/>
              </a:solidFill>
              <a:latin typeface="Mark Pro" panose="020B0504020201010104" pitchFamily="34" charset="0"/>
              <a:cs typeface="Calibri" panose="020F0502020204030204" pitchFamily="34" charset="0"/>
            </a:endParaRPr>
          </a:p>
        </p:txBody>
      </p:sp>
      <p:sp>
        <p:nvSpPr>
          <p:cNvPr id="29" name="Rectangle 28">
            <a:extLst>
              <a:ext uri="{FF2B5EF4-FFF2-40B4-BE49-F238E27FC236}">
                <a16:creationId xmlns:a16="http://schemas.microsoft.com/office/drawing/2014/main" id="{3E8BDEB5-6F0C-3D4B-9F3B-5C3815E795AC}"/>
              </a:ext>
            </a:extLst>
          </p:cNvPr>
          <p:cNvSpPr/>
          <p:nvPr/>
        </p:nvSpPr>
        <p:spPr>
          <a:xfrm>
            <a:off x="7267507" y="1866181"/>
            <a:ext cx="2638492" cy="4062651"/>
          </a:xfrm>
          <a:prstGeom prst="rect">
            <a:avLst/>
          </a:prstGeom>
        </p:spPr>
        <p:txBody>
          <a:bodyPr wrap="square">
            <a:spAutoFit/>
          </a:bodyPr>
          <a:lstStyle/>
          <a:p>
            <a:pPr lvl="0"/>
            <a:r>
              <a:rPr lang="en-GB" altLang="en-US" sz="1400" dirty="0">
                <a:solidFill>
                  <a:srgbClr val="005836"/>
                </a:solidFill>
                <a:latin typeface="Mark Pro" panose="020B0504020201010104" pitchFamily="34" charset="0"/>
                <a:cs typeface="Calibri" panose="020F0502020204030204" pitchFamily="34" charset="0"/>
              </a:rPr>
              <a:t>FSCS Protection</a:t>
            </a:r>
          </a:p>
          <a:p>
            <a:pPr lvl="0"/>
            <a:r>
              <a:rPr lang="en-GB" altLang="en-US" sz="1000" dirty="0">
                <a:solidFill>
                  <a:srgbClr val="1E2D47"/>
                </a:solidFill>
                <a:latin typeface="Mark Pro" panose="020B0504020201010104" pitchFamily="34" charset="0"/>
                <a:cs typeface="Calibri" panose="020F0502020204030204" pitchFamily="34" charset="0"/>
              </a:rPr>
              <a:t>Government-backed FSCS protection eligibility of up to £85,000 per individual for each account opened. </a:t>
            </a:r>
          </a:p>
          <a:p>
            <a:pPr lvl="0"/>
            <a:endParaRPr lang="en-GB" altLang="en-US" sz="600" dirty="0">
              <a:solidFill>
                <a:srgbClr val="1E2D47"/>
              </a:solidFill>
              <a:latin typeface="Mark Pro" panose="020B0504020201010104" pitchFamily="34" charset="0"/>
              <a:cs typeface="Calibri" panose="020F0502020204030204" pitchFamily="34" charset="0"/>
            </a:endParaRPr>
          </a:p>
          <a:p>
            <a:pPr lvl="0"/>
            <a:endParaRPr lang="en-GB" altLang="en-US" sz="600" dirty="0">
              <a:solidFill>
                <a:srgbClr val="1E2D47"/>
              </a:solidFill>
              <a:latin typeface="Mark Pro" panose="020B0504020201010104" pitchFamily="34" charset="0"/>
              <a:cs typeface="Calibri" panose="020F0502020204030204" pitchFamily="34" charset="0"/>
            </a:endParaRPr>
          </a:p>
          <a:p>
            <a:pPr lvl="0"/>
            <a:r>
              <a:rPr lang="en-GB" altLang="en-US" sz="1400" dirty="0">
                <a:solidFill>
                  <a:srgbClr val="005836"/>
                </a:solidFill>
                <a:latin typeface="Mark Pro" panose="020B0504020201010104" pitchFamily="34" charset="0"/>
                <a:cs typeface="Calibri" panose="020F0502020204030204" pitchFamily="34" charset="0"/>
              </a:rPr>
              <a:t>A Managed Account </a:t>
            </a:r>
          </a:p>
          <a:p>
            <a:pPr lvl="0"/>
            <a:r>
              <a:rPr lang="en-GB" altLang="en-US" sz="1000" dirty="0">
                <a:solidFill>
                  <a:srgbClr val="1E2D47"/>
                </a:solidFill>
                <a:latin typeface="Mark Pro" panose="020B0504020201010104" pitchFamily="34" charset="0"/>
                <a:cs typeface="Calibri" panose="020F0502020204030204" pitchFamily="34" charset="0"/>
              </a:rPr>
              <a:t>Ongoing management and proactive communication means always getting better returns for your cash.</a:t>
            </a:r>
          </a:p>
          <a:p>
            <a:pPr lvl="0"/>
            <a:endParaRPr lang="en-GB" altLang="en-US" sz="600" dirty="0">
              <a:solidFill>
                <a:srgbClr val="1E2D47"/>
              </a:solidFill>
              <a:latin typeface="Mark Pro" panose="020B0504020201010104" pitchFamily="34" charset="0"/>
              <a:cs typeface="Calibri" panose="020F0502020204030204" pitchFamily="34" charset="0"/>
            </a:endParaRPr>
          </a:p>
          <a:p>
            <a:pPr lvl="0"/>
            <a:endParaRPr lang="en-GB" altLang="en-US" sz="600" dirty="0">
              <a:solidFill>
                <a:srgbClr val="FD6152"/>
              </a:solidFill>
              <a:latin typeface="Mark Pro" panose="020B0504020201010104" pitchFamily="34" charset="0"/>
              <a:cs typeface="Calibri" panose="020F0502020204030204" pitchFamily="34" charset="0"/>
            </a:endParaRPr>
          </a:p>
          <a:p>
            <a:r>
              <a:rPr lang="en-GB" altLang="en-US" sz="1400" dirty="0">
                <a:solidFill>
                  <a:srgbClr val="005836"/>
                </a:solidFill>
                <a:latin typeface="Mark Pro" panose="020B0504020201010104" pitchFamily="34" charset="0"/>
                <a:cs typeface="Calibri" panose="020F0502020204030204" pitchFamily="34" charset="0"/>
              </a:rPr>
              <a:t>Your Money </a:t>
            </a:r>
          </a:p>
          <a:p>
            <a:pPr lvl="0"/>
            <a:r>
              <a:rPr lang="en-GB" altLang="en-US" sz="1000" dirty="0">
                <a:solidFill>
                  <a:srgbClr val="1E2D47"/>
                </a:solidFill>
                <a:latin typeface="Mark Pro" panose="020B0504020201010104" pitchFamily="34" charset="0"/>
                <a:cs typeface="Calibri" panose="020F0502020204030204" pitchFamily="34" charset="0"/>
              </a:rPr>
              <a:t>You remain the beneficial owner of your money regardless of how many savings accounts you open.</a:t>
            </a:r>
          </a:p>
          <a:p>
            <a:pPr lvl="0"/>
            <a:endParaRPr lang="en-GB" altLang="en-US" sz="600" dirty="0">
              <a:solidFill>
                <a:srgbClr val="1E2D47"/>
              </a:solidFill>
              <a:latin typeface="Mark Pro" panose="020B0504020201010104" pitchFamily="34" charset="0"/>
              <a:cs typeface="Calibri" panose="020F0502020204030204" pitchFamily="34" charset="0"/>
            </a:endParaRPr>
          </a:p>
          <a:p>
            <a:pPr lvl="0"/>
            <a:endParaRPr lang="en-GB" altLang="en-US" sz="600" dirty="0">
              <a:solidFill>
                <a:srgbClr val="FD6152"/>
              </a:solidFill>
              <a:latin typeface="Mark Pro" panose="020B0504020201010104" pitchFamily="34" charset="0"/>
              <a:cs typeface="Calibri" panose="020F0502020204030204" pitchFamily="34" charset="0"/>
            </a:endParaRPr>
          </a:p>
          <a:p>
            <a:pPr lvl="0"/>
            <a:r>
              <a:rPr lang="en-GB" altLang="en-US" sz="1400" dirty="0">
                <a:solidFill>
                  <a:srgbClr val="005836"/>
                </a:solidFill>
                <a:latin typeface="Mark Pro" panose="020B0504020201010104" pitchFamily="34" charset="0"/>
                <a:cs typeface="Calibri" panose="020F0502020204030204" pitchFamily="34" charset="0"/>
              </a:rPr>
              <a:t>One-time Sign Up Process</a:t>
            </a:r>
          </a:p>
          <a:p>
            <a:pPr lvl="0"/>
            <a:r>
              <a:rPr lang="en-GB" altLang="en-US" sz="1000" dirty="0">
                <a:solidFill>
                  <a:srgbClr val="1E2D47"/>
                </a:solidFill>
                <a:latin typeface="Mark Pro" panose="020B0504020201010104" pitchFamily="34" charset="0"/>
                <a:cs typeface="Calibri" panose="020F0502020204030204" pitchFamily="34" charset="0"/>
              </a:rPr>
              <a:t>The gateway to multiple savings accounts now and in the future.</a:t>
            </a:r>
          </a:p>
          <a:p>
            <a:pPr lvl="0"/>
            <a:endParaRPr lang="en-GB" altLang="en-US" sz="600" dirty="0">
              <a:solidFill>
                <a:srgbClr val="1E2D47"/>
              </a:solidFill>
              <a:latin typeface="Mark Pro" panose="020B0504020201010104" pitchFamily="34" charset="0"/>
              <a:cs typeface="Calibri" panose="020F0502020204030204" pitchFamily="34" charset="0"/>
            </a:endParaRPr>
          </a:p>
          <a:p>
            <a:pPr lvl="0"/>
            <a:endParaRPr lang="en-GB" altLang="en-US" sz="600" dirty="0">
              <a:solidFill>
                <a:srgbClr val="1E2D47"/>
              </a:solidFill>
              <a:latin typeface="Mark Pro" panose="020B0504020201010104" pitchFamily="34" charset="0"/>
              <a:cs typeface="Calibri" panose="020F0502020204030204" pitchFamily="34" charset="0"/>
            </a:endParaRPr>
          </a:p>
          <a:p>
            <a:r>
              <a:rPr lang="en-GB" altLang="en-US" sz="1400" dirty="0">
                <a:solidFill>
                  <a:srgbClr val="005836"/>
                </a:solidFill>
                <a:latin typeface="Mark Pro" panose="020B0504020201010104" pitchFamily="34" charset="0"/>
                <a:cs typeface="Calibri" panose="020F0502020204030204" pitchFamily="34" charset="0"/>
              </a:rPr>
              <a:t>FCA Approved </a:t>
            </a:r>
          </a:p>
          <a:p>
            <a:pPr lvl="0"/>
            <a:r>
              <a:rPr lang="en-GB" altLang="en-US" sz="1000" dirty="0">
                <a:solidFill>
                  <a:srgbClr val="1E2D47"/>
                </a:solidFill>
                <a:latin typeface="Mark Pro" panose="020B0504020201010104" pitchFamily="34" charset="0"/>
                <a:cs typeface="Calibri" panose="020F0502020204030204" pitchFamily="34" charset="0"/>
              </a:rPr>
              <a:t>Insignis is independent and fully regulated by the FCA under the new payment service regulations.</a:t>
            </a:r>
          </a:p>
        </p:txBody>
      </p:sp>
      <p:sp>
        <p:nvSpPr>
          <p:cNvPr id="31" name="Rectangle 30">
            <a:extLst>
              <a:ext uri="{FF2B5EF4-FFF2-40B4-BE49-F238E27FC236}">
                <a16:creationId xmlns:a16="http://schemas.microsoft.com/office/drawing/2014/main" id="{D2B4D589-669F-4387-9DDE-DBA2F541D380}"/>
              </a:ext>
            </a:extLst>
          </p:cNvPr>
          <p:cNvSpPr/>
          <p:nvPr/>
        </p:nvSpPr>
        <p:spPr>
          <a:xfrm>
            <a:off x="6818312" y="1310486"/>
            <a:ext cx="1366080" cy="492443"/>
          </a:xfrm>
          <a:prstGeom prst="rect">
            <a:avLst/>
          </a:prstGeom>
        </p:spPr>
        <p:txBody>
          <a:bodyPr wrap="none">
            <a:spAutoFit/>
          </a:bodyPr>
          <a:lstStyle/>
          <a:p>
            <a:r>
              <a:rPr lang="en-US" sz="2600" kern="0" dirty="0">
                <a:solidFill>
                  <a:srgbClr val="005836"/>
                </a:solidFill>
                <a:latin typeface="Mark Pro" panose="020B0504020201010104" pitchFamily="34" charset="0"/>
                <a:ea typeface="Verdana" panose="020B0604030504040204" pitchFamily="34" charset="0"/>
                <a:cs typeface="Calibri" panose="020F0502020204030204" pitchFamily="34" charset="0"/>
                <a:sym typeface="Titillium Web"/>
              </a:rPr>
              <a:t>Benefits</a:t>
            </a:r>
            <a:r>
              <a:rPr lang="en-US" sz="2600" kern="0" dirty="0">
                <a:solidFill>
                  <a:srgbClr val="6080B9"/>
                </a:solidFill>
                <a:latin typeface="Calibri" panose="020F0502020204030204" pitchFamily="34" charset="0"/>
                <a:ea typeface="Verdana" panose="020B0604030504040204" pitchFamily="34" charset="0"/>
                <a:cs typeface="Calibri" panose="020F0502020204030204" pitchFamily="34" charset="0"/>
                <a:sym typeface="Titillium Web"/>
              </a:rPr>
              <a:t> </a:t>
            </a:r>
            <a:endParaRPr lang="en-US" dirty="0">
              <a:solidFill>
                <a:srgbClr val="6080B9"/>
              </a:solidFill>
              <a:latin typeface="Calibri" panose="020F0502020204030204" pitchFamily="34" charset="0"/>
              <a:cs typeface="Calibri" panose="020F0502020204030204" pitchFamily="34" charset="0"/>
            </a:endParaRPr>
          </a:p>
        </p:txBody>
      </p:sp>
      <p:sp>
        <p:nvSpPr>
          <p:cNvPr id="16" name="Rectangle 15">
            <a:extLst>
              <a:ext uri="{FF2B5EF4-FFF2-40B4-BE49-F238E27FC236}">
                <a16:creationId xmlns:a16="http://schemas.microsoft.com/office/drawing/2014/main" id="{A394EC90-E3A6-4861-A8E1-DEB2502AB4EA}"/>
              </a:ext>
            </a:extLst>
          </p:cNvPr>
          <p:cNvSpPr/>
          <p:nvPr/>
        </p:nvSpPr>
        <p:spPr>
          <a:xfrm>
            <a:off x="0" y="6135594"/>
            <a:ext cx="9906000" cy="722406"/>
          </a:xfrm>
          <a:prstGeom prst="rect">
            <a:avLst/>
          </a:prstGeom>
          <a:solidFill>
            <a:srgbClr val="0058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3BB19385-AB74-482E-A855-0705CE1DAB92}"/>
              </a:ext>
            </a:extLst>
          </p:cNvPr>
          <p:cNvSpPr/>
          <p:nvPr/>
        </p:nvSpPr>
        <p:spPr>
          <a:xfrm>
            <a:off x="0" y="-1"/>
            <a:ext cx="9906000" cy="9606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picture containing vector graphics&#10;&#10;Description automatically generated">
            <a:extLst>
              <a:ext uri="{FF2B5EF4-FFF2-40B4-BE49-F238E27FC236}">
                <a16:creationId xmlns:a16="http://schemas.microsoft.com/office/drawing/2014/main" id="{8416230C-C3BF-4BE3-A0E0-357ADBE29FEE}"/>
              </a:ext>
            </a:extLst>
          </p:cNvPr>
          <p:cNvPicPr>
            <a:picLocks noChangeAspect="1"/>
          </p:cNvPicPr>
          <p:nvPr/>
        </p:nvPicPr>
        <p:blipFill>
          <a:blip r:embed="rId2">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6932824" y="2841984"/>
            <a:ext cx="334684" cy="334684"/>
          </a:xfrm>
          <a:prstGeom prst="rect">
            <a:avLst/>
          </a:prstGeom>
        </p:spPr>
      </p:pic>
      <p:pic>
        <p:nvPicPr>
          <p:cNvPr id="11" name="Picture 10" descr="A close up of a sign&#10;&#10;Description automatically generated">
            <a:extLst>
              <a:ext uri="{FF2B5EF4-FFF2-40B4-BE49-F238E27FC236}">
                <a16:creationId xmlns:a16="http://schemas.microsoft.com/office/drawing/2014/main" id="{36EFCB6B-9A8C-439E-9E42-7F29B2C322D3}"/>
              </a:ext>
            </a:extLst>
          </p:cNvPr>
          <p:cNvPicPr>
            <a:picLocks noChangeAspect="1"/>
          </p:cNvPicPr>
          <p:nvPr/>
        </p:nvPicPr>
        <p:blipFill>
          <a:blip r:embed="rId4">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val="0"/>
              </a:ext>
            </a:extLst>
          </a:blip>
          <a:stretch>
            <a:fillRect/>
          </a:stretch>
        </p:blipFill>
        <p:spPr>
          <a:xfrm>
            <a:off x="6935216" y="4539098"/>
            <a:ext cx="332135" cy="332135"/>
          </a:xfrm>
          <a:prstGeom prst="rect">
            <a:avLst/>
          </a:prstGeom>
        </p:spPr>
      </p:pic>
      <p:pic>
        <p:nvPicPr>
          <p:cNvPr id="14" name="Picture 13" descr="A picture containing vector graphics&#10;&#10;Description automatically generated">
            <a:extLst>
              <a:ext uri="{FF2B5EF4-FFF2-40B4-BE49-F238E27FC236}">
                <a16:creationId xmlns:a16="http://schemas.microsoft.com/office/drawing/2014/main" id="{6CA62A83-F2ED-4EA5-BACB-573953C1CB82}"/>
              </a:ext>
            </a:extLst>
          </p:cNvPr>
          <p:cNvPicPr>
            <a:picLocks noChangeAspect="1"/>
          </p:cNvPicPr>
          <p:nvPr/>
        </p:nvPicPr>
        <p:blipFill>
          <a:blip r:embed="rId6">
            <a:extLst>
              <a:ext uri="{BEBA8EAE-BF5A-486C-A8C5-ECC9F3942E4B}">
                <a14:imgProps xmlns:a14="http://schemas.microsoft.com/office/drawing/2010/main">
                  <a14:imgLayer r:embed="rId7">
                    <a14:imgEffect>
                      <a14:saturation sat="0"/>
                    </a14:imgEffect>
                  </a14:imgLayer>
                </a14:imgProps>
              </a:ext>
              <a:ext uri="{28A0092B-C50C-407E-A947-70E740481C1C}">
                <a14:useLocalDpi xmlns:a14="http://schemas.microsoft.com/office/drawing/2010/main" val="0"/>
              </a:ext>
            </a:extLst>
          </a:blip>
          <a:stretch>
            <a:fillRect/>
          </a:stretch>
        </p:blipFill>
        <p:spPr>
          <a:xfrm>
            <a:off x="6935216" y="5256736"/>
            <a:ext cx="334609" cy="334609"/>
          </a:xfrm>
          <a:prstGeom prst="rect">
            <a:avLst/>
          </a:prstGeom>
        </p:spPr>
      </p:pic>
      <p:pic>
        <p:nvPicPr>
          <p:cNvPr id="23" name="Picture 22" descr="A picture containing vector graphics&#10;&#10;Description automatically generated">
            <a:extLst>
              <a:ext uri="{FF2B5EF4-FFF2-40B4-BE49-F238E27FC236}">
                <a16:creationId xmlns:a16="http://schemas.microsoft.com/office/drawing/2014/main" id="{E9F7CE09-AE43-4751-A146-C6C069C7B9CE}"/>
              </a:ext>
            </a:extLst>
          </p:cNvPr>
          <p:cNvPicPr>
            <a:picLocks noChangeAspect="1"/>
          </p:cNvPicPr>
          <p:nvPr/>
        </p:nvPicPr>
        <p:blipFill>
          <a:blip r:embed="rId8">
            <a:extLst>
              <a:ext uri="{BEBA8EAE-BF5A-486C-A8C5-ECC9F3942E4B}">
                <a14:imgProps xmlns:a14="http://schemas.microsoft.com/office/drawing/2010/main">
                  <a14:imgLayer r:embed="rId9">
                    <a14:imgEffect>
                      <a14:saturation sat="0"/>
                    </a14:imgEffect>
                  </a14:imgLayer>
                </a14:imgProps>
              </a:ext>
              <a:ext uri="{28A0092B-C50C-407E-A947-70E740481C1C}">
                <a14:useLocalDpi xmlns:a14="http://schemas.microsoft.com/office/drawing/2010/main" val="0"/>
              </a:ext>
            </a:extLst>
          </a:blip>
          <a:stretch>
            <a:fillRect/>
          </a:stretch>
        </p:blipFill>
        <p:spPr>
          <a:xfrm>
            <a:off x="6932824" y="1980873"/>
            <a:ext cx="334683" cy="334683"/>
          </a:xfrm>
          <a:prstGeom prst="rect">
            <a:avLst/>
          </a:prstGeom>
          <a:solidFill>
            <a:srgbClr val="38A7DF"/>
          </a:solidFill>
        </p:spPr>
      </p:pic>
      <p:pic>
        <p:nvPicPr>
          <p:cNvPr id="25" name="Picture 24" descr="A picture containing vector graphics, clipart&#10;&#10;Description automatically generated">
            <a:extLst>
              <a:ext uri="{FF2B5EF4-FFF2-40B4-BE49-F238E27FC236}">
                <a16:creationId xmlns:a16="http://schemas.microsoft.com/office/drawing/2014/main" id="{298D741F-9BA5-48DC-88CD-E0271F3A4814}"/>
              </a:ext>
            </a:extLst>
          </p:cNvPr>
          <p:cNvPicPr>
            <a:picLocks noChangeAspect="1"/>
          </p:cNvPicPr>
          <p:nvPr/>
        </p:nvPicPr>
        <p:blipFill>
          <a:blip r:embed="rId10">
            <a:extLst>
              <a:ext uri="{BEBA8EAE-BF5A-486C-A8C5-ECC9F3942E4B}">
                <a14:imgProps xmlns:a14="http://schemas.microsoft.com/office/drawing/2010/main">
                  <a14:imgLayer r:embed="rId11">
                    <a14:imgEffect>
                      <a14:saturation sat="0"/>
                    </a14:imgEffect>
                  </a14:imgLayer>
                </a14:imgProps>
              </a:ext>
              <a:ext uri="{28A0092B-C50C-407E-A947-70E740481C1C}">
                <a14:useLocalDpi xmlns:a14="http://schemas.microsoft.com/office/drawing/2010/main" val="0"/>
              </a:ext>
            </a:extLst>
          </a:blip>
          <a:stretch>
            <a:fillRect/>
          </a:stretch>
        </p:blipFill>
        <p:spPr>
          <a:xfrm>
            <a:off x="6927877" y="3696072"/>
            <a:ext cx="339629" cy="339629"/>
          </a:xfrm>
          <a:prstGeom prst="rect">
            <a:avLst/>
          </a:prstGeom>
        </p:spPr>
      </p:pic>
      <p:sp>
        <p:nvSpPr>
          <p:cNvPr id="18" name="TextBox 17">
            <a:extLst>
              <a:ext uri="{FF2B5EF4-FFF2-40B4-BE49-F238E27FC236}">
                <a16:creationId xmlns:a16="http://schemas.microsoft.com/office/drawing/2014/main" id="{DD986DCD-C5AF-478B-9F54-4311005B30A2}"/>
              </a:ext>
            </a:extLst>
          </p:cNvPr>
          <p:cNvSpPr txBox="1"/>
          <p:nvPr/>
        </p:nvSpPr>
        <p:spPr>
          <a:xfrm>
            <a:off x="7340367" y="6145541"/>
            <a:ext cx="2387968" cy="486352"/>
          </a:xfrm>
          <a:prstGeom prst="rect">
            <a:avLst/>
          </a:prstGeom>
          <a:noFill/>
        </p:spPr>
        <p:txBody>
          <a:bodyPr wrap="square" rtlCol="0">
            <a:spAutoFit/>
          </a:bodyPr>
          <a:lstStyle/>
          <a:p>
            <a:pPr algn="r">
              <a:lnSpc>
                <a:spcPct val="150000"/>
              </a:lnSpc>
            </a:pPr>
            <a:r>
              <a:rPr lang="en-US" sz="900" b="1" spc="100" dirty="0">
                <a:solidFill>
                  <a:schemeClr val="bg1"/>
                </a:solidFill>
                <a:latin typeface="Mark Pro" panose="020B0504020201010104" pitchFamily="34" charset="0"/>
                <a:ea typeface="Verdana" charset="0"/>
                <a:cs typeface="Verdana" charset="0"/>
              </a:rPr>
              <a:t>01420 479 463</a:t>
            </a:r>
          </a:p>
          <a:p>
            <a:pPr algn="r">
              <a:lnSpc>
                <a:spcPct val="150000"/>
              </a:lnSpc>
            </a:pPr>
            <a:r>
              <a:rPr lang="en-US" sz="900" b="1" spc="100" dirty="0">
                <a:solidFill>
                  <a:schemeClr val="bg1"/>
                </a:solidFill>
                <a:latin typeface="Mark Pro" panose="020B0504020201010104" pitchFamily="34" charset="0"/>
                <a:ea typeface="Verdana" charset="0"/>
                <a:cs typeface="Verdana" charset="0"/>
              </a:rPr>
              <a:t>www.churchsfp.co.uk</a:t>
            </a:r>
          </a:p>
        </p:txBody>
      </p:sp>
      <p:pic>
        <p:nvPicPr>
          <p:cNvPr id="3" name="Picture 2" descr="A close up of a logo&#10;&#10;Description automatically generated">
            <a:extLst>
              <a:ext uri="{FF2B5EF4-FFF2-40B4-BE49-F238E27FC236}">
                <a16:creationId xmlns:a16="http://schemas.microsoft.com/office/drawing/2014/main" id="{D89879F0-F303-4D1A-ACEF-EBCBAFAAF747}"/>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99190" y="1969679"/>
            <a:ext cx="5987976" cy="3855653"/>
          </a:xfrm>
          <a:prstGeom prst="rect">
            <a:avLst/>
          </a:prstGeom>
        </p:spPr>
      </p:pic>
      <p:pic>
        <p:nvPicPr>
          <p:cNvPr id="5" name="Picture 4" descr="A picture containing drawing&#10;&#10;Description automatically generated">
            <a:extLst>
              <a:ext uri="{FF2B5EF4-FFF2-40B4-BE49-F238E27FC236}">
                <a16:creationId xmlns:a16="http://schemas.microsoft.com/office/drawing/2014/main" id="{337DF425-CC39-4B1C-93CD-6DC3547B8624}"/>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8569234" y="314355"/>
            <a:ext cx="825208" cy="825208"/>
          </a:xfrm>
          <a:prstGeom prst="rect">
            <a:avLst/>
          </a:prstGeom>
        </p:spPr>
      </p:pic>
    </p:spTree>
    <p:extLst>
      <p:ext uri="{BB962C8B-B14F-4D97-AF65-F5344CB8AC3E}">
        <p14:creationId xmlns:p14="http://schemas.microsoft.com/office/powerpoint/2010/main" val="1814532140"/>
      </p:ext>
    </p:extLst>
  </p:cSld>
  <p:clrMapOvr>
    <a:masterClrMapping/>
  </p:clrMapOvr>
</p:sld>
</file>

<file path=ppt/slides/slide4.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B05E63AC-9A37-4DFE-81A7-FED11BE6F856}"/>
              </a:ext>
            </a:extLst>
          </p:cNvPr>
          <p:cNvSpPr/>
          <p:nvPr/>
        </p:nvSpPr>
        <p:spPr>
          <a:xfrm>
            <a:off x="0" y="8542"/>
            <a:ext cx="9906000" cy="9606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5372124-CA16-7247-AB53-F048CF1F47BF}"/>
              </a:ext>
            </a:extLst>
          </p:cNvPr>
          <p:cNvSpPr/>
          <p:nvPr/>
        </p:nvSpPr>
        <p:spPr>
          <a:xfrm>
            <a:off x="299950" y="2531923"/>
            <a:ext cx="1708927" cy="2056851"/>
          </a:xfrm>
          <a:prstGeom prst="rect">
            <a:avLst/>
          </a:prstGeom>
          <a:solidFill>
            <a:srgbClr val="E6E6E8"/>
          </a:solidFill>
          <a:ln>
            <a:noFill/>
          </a:ln>
        </p:spPr>
        <p:txBody>
          <a:bodyPr lIns="91425" tIns="91425" rIns="91425" bIns="91425" rtlCol="0" anchor="ctr" anchorCtr="0">
            <a:noAutofit/>
          </a:bodyPr>
          <a:lstStyle/>
          <a:p>
            <a:pPr algn="l" rtl="0">
              <a:spcBef>
                <a:spcPts val="0"/>
              </a:spcBef>
              <a:buNone/>
            </a:pPr>
            <a:endParaRPr lang="en-US" sz="1400">
              <a:solidFill>
                <a:srgbClr val="FFFFFF"/>
              </a:solidFill>
            </a:endParaRPr>
          </a:p>
        </p:txBody>
      </p:sp>
      <p:sp>
        <p:nvSpPr>
          <p:cNvPr id="34" name="Rectangle 33">
            <a:extLst>
              <a:ext uri="{FF2B5EF4-FFF2-40B4-BE49-F238E27FC236}">
                <a16:creationId xmlns:a16="http://schemas.microsoft.com/office/drawing/2014/main" id="{D56C8690-D76A-4ECE-8233-6625090DA932}"/>
              </a:ext>
            </a:extLst>
          </p:cNvPr>
          <p:cNvSpPr/>
          <p:nvPr/>
        </p:nvSpPr>
        <p:spPr>
          <a:xfrm>
            <a:off x="4764262" y="2546760"/>
            <a:ext cx="1708927" cy="2042014"/>
          </a:xfrm>
          <a:prstGeom prst="rect">
            <a:avLst/>
          </a:prstGeom>
          <a:solidFill>
            <a:srgbClr val="E6E6E8"/>
          </a:solidFill>
          <a:ln>
            <a:noFill/>
          </a:ln>
        </p:spPr>
        <p:txBody>
          <a:bodyPr lIns="91425" tIns="91425" rIns="91425" bIns="91425" rtlCol="0" anchor="ctr" anchorCtr="0">
            <a:noAutofit/>
          </a:bodyPr>
          <a:lstStyle/>
          <a:p>
            <a:pPr algn="l" rtl="0">
              <a:spcBef>
                <a:spcPts val="0"/>
              </a:spcBef>
              <a:buNone/>
            </a:pPr>
            <a:endParaRPr lang="en-US" sz="1400">
              <a:solidFill>
                <a:srgbClr val="FFFFFF"/>
              </a:solidFill>
            </a:endParaRPr>
          </a:p>
        </p:txBody>
      </p:sp>
      <p:sp>
        <p:nvSpPr>
          <p:cNvPr id="35" name="Rectangle 34">
            <a:extLst>
              <a:ext uri="{FF2B5EF4-FFF2-40B4-BE49-F238E27FC236}">
                <a16:creationId xmlns:a16="http://schemas.microsoft.com/office/drawing/2014/main" id="{805A1AD1-613F-4C24-AAE3-AECBD3AC4495}"/>
              </a:ext>
            </a:extLst>
          </p:cNvPr>
          <p:cNvSpPr/>
          <p:nvPr/>
        </p:nvSpPr>
        <p:spPr>
          <a:xfrm>
            <a:off x="2545425" y="2531924"/>
            <a:ext cx="1708927" cy="2056854"/>
          </a:xfrm>
          <a:prstGeom prst="rect">
            <a:avLst/>
          </a:prstGeom>
          <a:solidFill>
            <a:srgbClr val="E6E6E8"/>
          </a:solidFill>
          <a:ln>
            <a:noFill/>
          </a:ln>
        </p:spPr>
        <p:txBody>
          <a:bodyPr lIns="91425" tIns="91425" rIns="91425" bIns="91425" rtlCol="0" anchor="ctr" anchorCtr="0">
            <a:noAutofit/>
          </a:bodyPr>
          <a:lstStyle/>
          <a:p>
            <a:pPr algn="l" rtl="0">
              <a:spcBef>
                <a:spcPts val="0"/>
              </a:spcBef>
              <a:buNone/>
            </a:pPr>
            <a:endParaRPr lang="en-US" sz="1400">
              <a:solidFill>
                <a:srgbClr val="FFFFFF"/>
              </a:solidFill>
            </a:endParaRPr>
          </a:p>
        </p:txBody>
      </p:sp>
      <p:sp>
        <p:nvSpPr>
          <p:cNvPr id="32" name="Rectangle 31">
            <a:extLst>
              <a:ext uri="{FF2B5EF4-FFF2-40B4-BE49-F238E27FC236}">
                <a16:creationId xmlns:a16="http://schemas.microsoft.com/office/drawing/2014/main" id="{2DE92429-5F4A-934B-B77B-6F3019A56718}"/>
              </a:ext>
            </a:extLst>
          </p:cNvPr>
          <p:cNvSpPr/>
          <p:nvPr/>
        </p:nvSpPr>
        <p:spPr>
          <a:xfrm>
            <a:off x="6692841" y="1178097"/>
            <a:ext cx="3175262" cy="4967444"/>
          </a:xfrm>
          <a:prstGeom prst="rect">
            <a:avLst/>
          </a:prstGeom>
          <a:solidFill>
            <a:srgbClr val="E6E6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42A337D1-3FFA-A54C-BD43-3ABE06A9D98D}"/>
              </a:ext>
            </a:extLst>
          </p:cNvPr>
          <p:cNvSpPr txBox="1"/>
          <p:nvPr/>
        </p:nvSpPr>
        <p:spPr>
          <a:xfrm>
            <a:off x="299950" y="3094402"/>
            <a:ext cx="1693309" cy="1061829"/>
          </a:xfrm>
          <a:prstGeom prst="rect">
            <a:avLst/>
          </a:prstGeom>
          <a:noFill/>
        </p:spPr>
        <p:txBody>
          <a:bodyPr wrap="square" rtlCol="0">
            <a:spAutoFit/>
          </a:bodyPr>
          <a:lstStyle/>
          <a:p>
            <a:pPr algn="ctr"/>
            <a:r>
              <a:rPr lang="en-US" sz="1000" b="1" dirty="0">
                <a:solidFill>
                  <a:srgbClr val="0B253E"/>
                </a:solidFill>
                <a:latin typeface="Mark Pro" panose="020B0504020201010104" pitchFamily="34" charset="0"/>
                <a:ea typeface="Verdana" panose="020B0604030504040204" pitchFamily="34" charset="0"/>
                <a:cs typeface="Verdana" panose="020B0604030504040204" pitchFamily="34" charset="0"/>
              </a:rPr>
              <a:t>COMPLETE A SINGLE SIGN UP PROCESS </a:t>
            </a:r>
          </a:p>
          <a:p>
            <a:pPr lvl="0" algn="ctr" eaLnBrk="0" fontAlgn="base" hangingPunct="0">
              <a:spcBef>
                <a:spcPct val="0"/>
              </a:spcBef>
              <a:spcAft>
                <a:spcPct val="0"/>
              </a:spcAft>
            </a:pPr>
            <a:endParaRPr lang="en-GB" altLang="en-US" sz="800" b="1" dirty="0">
              <a:solidFill>
                <a:srgbClr val="0B253E"/>
              </a:solidFill>
              <a:latin typeface="Mark Pro" panose="020B0504020201010104" pitchFamily="34" charset="0"/>
              <a:cs typeface="Calibri" panose="020F0502020204030204" pitchFamily="34" charset="0"/>
            </a:endParaRPr>
          </a:p>
          <a:p>
            <a:pPr lvl="0" algn="ctr" eaLnBrk="0" fontAlgn="base" hangingPunct="0">
              <a:spcBef>
                <a:spcPct val="0"/>
              </a:spcBef>
              <a:spcAft>
                <a:spcPct val="0"/>
              </a:spcAft>
            </a:pPr>
            <a:endParaRPr lang="en-GB" altLang="en-US" sz="800" b="1" dirty="0">
              <a:solidFill>
                <a:srgbClr val="0B253E"/>
              </a:solidFill>
              <a:latin typeface="Mark Pro" panose="020B0504020201010104" pitchFamily="34" charset="0"/>
              <a:cs typeface="Calibri" panose="020F0502020204030204" pitchFamily="34" charset="0"/>
            </a:endParaRPr>
          </a:p>
          <a:p>
            <a:pPr lvl="0" algn="ctr" eaLnBrk="0" fontAlgn="base" hangingPunct="0">
              <a:spcBef>
                <a:spcPct val="0"/>
              </a:spcBef>
              <a:spcAft>
                <a:spcPct val="0"/>
              </a:spcAft>
            </a:pPr>
            <a:r>
              <a:rPr lang="en-GB" altLang="en-US" sz="900" dirty="0">
                <a:solidFill>
                  <a:srgbClr val="0B253E"/>
                </a:solidFill>
                <a:latin typeface="Mark Pro" panose="020B0504020201010104" pitchFamily="34" charset="0"/>
                <a:ea typeface="Verdana" panose="020B0604030504040204" pitchFamily="34" charset="0"/>
              </a:rPr>
              <a:t>All we need is an application form and ID, we’ll do the rest!</a:t>
            </a:r>
            <a:endParaRPr lang="en-US" altLang="en-US" sz="900" dirty="0">
              <a:solidFill>
                <a:srgbClr val="0B253E"/>
              </a:solidFill>
              <a:latin typeface="Mark Pro" panose="020B0504020201010104" pitchFamily="34" charset="0"/>
              <a:ea typeface="Verdana" panose="020B0604030504040204" pitchFamily="34" charset="0"/>
            </a:endParaRPr>
          </a:p>
        </p:txBody>
      </p:sp>
      <p:sp>
        <p:nvSpPr>
          <p:cNvPr id="21" name="TextBox 20">
            <a:extLst>
              <a:ext uri="{FF2B5EF4-FFF2-40B4-BE49-F238E27FC236}">
                <a16:creationId xmlns:a16="http://schemas.microsoft.com/office/drawing/2014/main" id="{B925E5AE-2638-E949-A8E0-EA278DFA6002}"/>
              </a:ext>
            </a:extLst>
          </p:cNvPr>
          <p:cNvSpPr txBox="1"/>
          <p:nvPr/>
        </p:nvSpPr>
        <p:spPr>
          <a:xfrm>
            <a:off x="2545426" y="3077897"/>
            <a:ext cx="1708926" cy="1692771"/>
          </a:xfrm>
          <a:prstGeom prst="rect">
            <a:avLst/>
          </a:prstGeom>
          <a:noFill/>
        </p:spPr>
        <p:txBody>
          <a:bodyPr wrap="square" rtlCol="0">
            <a:spAutoFit/>
          </a:bodyPr>
          <a:lstStyle/>
          <a:p>
            <a:pPr algn="ctr"/>
            <a:r>
              <a:rPr lang="en-US" sz="1000" b="1" dirty="0">
                <a:solidFill>
                  <a:srgbClr val="0B253E"/>
                </a:solidFill>
                <a:latin typeface="Mark Pro" panose="020B0504020201010104" pitchFamily="34" charset="0"/>
                <a:ea typeface="Verdana" panose="020B0604030504040204" pitchFamily="34" charset="0"/>
              </a:rPr>
              <a:t>ACCOUNT SETUP AND FUND TRANSFER!</a:t>
            </a:r>
          </a:p>
          <a:p>
            <a:pPr algn="ctr"/>
            <a:endParaRPr lang="en-US" sz="600" dirty="0">
              <a:solidFill>
                <a:srgbClr val="0B253E"/>
              </a:solidFill>
              <a:latin typeface="Mark Pro" panose="020B0504020201010104" pitchFamily="34" charset="0"/>
              <a:ea typeface="Verdana" panose="020B0604030504040204" pitchFamily="34" charset="0"/>
              <a:cs typeface="Verdana" panose="020B0604030504040204" pitchFamily="34" charset="0"/>
            </a:endParaRPr>
          </a:p>
          <a:p>
            <a:pPr lvl="0" algn="ctr" eaLnBrk="0" fontAlgn="base" hangingPunct="0">
              <a:spcBef>
                <a:spcPct val="0"/>
              </a:spcBef>
              <a:spcAft>
                <a:spcPct val="0"/>
              </a:spcAft>
            </a:pPr>
            <a:r>
              <a:rPr lang="en-GB" altLang="en-US" sz="900" dirty="0">
                <a:solidFill>
                  <a:srgbClr val="0B253E"/>
                </a:solidFill>
                <a:latin typeface="Mark Pro" panose="020B0504020201010104" pitchFamily="34" charset="0"/>
                <a:ea typeface="Verdana" panose="020B0604030504040204" pitchFamily="34" charset="0"/>
              </a:rPr>
              <a:t>You’ll receive a Welcome Letter with your Insignis platform details. </a:t>
            </a:r>
          </a:p>
          <a:p>
            <a:pPr lvl="0" algn="ctr" eaLnBrk="0" fontAlgn="base" hangingPunct="0">
              <a:spcBef>
                <a:spcPct val="0"/>
              </a:spcBef>
              <a:spcAft>
                <a:spcPct val="0"/>
              </a:spcAft>
            </a:pPr>
            <a:endParaRPr lang="en-GB" altLang="en-US" sz="600" dirty="0">
              <a:solidFill>
                <a:srgbClr val="0B253E"/>
              </a:solidFill>
              <a:latin typeface="Mark Pro" panose="020B0504020201010104" pitchFamily="34" charset="0"/>
              <a:ea typeface="Verdana" panose="020B0604030504040204" pitchFamily="34" charset="0"/>
            </a:endParaRPr>
          </a:p>
          <a:p>
            <a:pPr lvl="0" algn="ctr" eaLnBrk="0" fontAlgn="base" hangingPunct="0">
              <a:spcBef>
                <a:spcPct val="0"/>
              </a:spcBef>
              <a:spcAft>
                <a:spcPct val="0"/>
              </a:spcAft>
            </a:pPr>
            <a:r>
              <a:rPr lang="en-GB" altLang="en-US" sz="900" dirty="0">
                <a:solidFill>
                  <a:srgbClr val="0B253E"/>
                </a:solidFill>
                <a:latin typeface="Mark Pro" panose="020B0504020201010104" pitchFamily="34" charset="0"/>
                <a:ea typeface="Verdana" panose="020B0604030504040204" pitchFamily="34" charset="0"/>
              </a:rPr>
              <a:t>We’ll now need the deposit, either by bank transfer or cheque.   </a:t>
            </a:r>
          </a:p>
          <a:p>
            <a:pPr lvl="0" algn="ctr" eaLnBrk="0" fontAlgn="base" hangingPunct="0">
              <a:spcBef>
                <a:spcPct val="0"/>
              </a:spcBef>
              <a:spcAft>
                <a:spcPct val="0"/>
              </a:spcAft>
            </a:pPr>
            <a:endParaRPr lang="en-GB" altLang="en-US" sz="900" dirty="0">
              <a:solidFill>
                <a:srgbClr val="0B253E"/>
              </a:solidFill>
              <a:latin typeface="Mark Pro" panose="020B0504020201010104" pitchFamily="34" charset="0"/>
              <a:ea typeface="Verdana" panose="020B0604030504040204" pitchFamily="34" charset="0"/>
            </a:endParaRPr>
          </a:p>
          <a:p>
            <a:pPr lvl="0" algn="ctr" eaLnBrk="0" fontAlgn="base" hangingPunct="0">
              <a:spcBef>
                <a:spcPct val="0"/>
              </a:spcBef>
              <a:spcAft>
                <a:spcPct val="0"/>
              </a:spcAft>
            </a:pPr>
            <a:endParaRPr lang="en-US" altLang="en-US" sz="900" dirty="0">
              <a:solidFill>
                <a:srgbClr val="0B253E"/>
              </a:solidFill>
              <a:latin typeface="HelveticaNeueLT Pro 45 Lt" panose="020B0403020202020204" pitchFamily="34" charset="0"/>
              <a:ea typeface="Verdana" panose="020B0604030504040204" pitchFamily="34" charset="0"/>
            </a:endParaRPr>
          </a:p>
        </p:txBody>
      </p:sp>
      <p:sp>
        <p:nvSpPr>
          <p:cNvPr id="22" name="TextBox 21">
            <a:extLst>
              <a:ext uri="{FF2B5EF4-FFF2-40B4-BE49-F238E27FC236}">
                <a16:creationId xmlns:a16="http://schemas.microsoft.com/office/drawing/2014/main" id="{67B06240-251E-9542-8ABD-3464F023A1BB}"/>
              </a:ext>
            </a:extLst>
          </p:cNvPr>
          <p:cNvSpPr txBox="1"/>
          <p:nvPr/>
        </p:nvSpPr>
        <p:spPr>
          <a:xfrm>
            <a:off x="4873525" y="3094402"/>
            <a:ext cx="1490400" cy="1523494"/>
          </a:xfrm>
          <a:prstGeom prst="rect">
            <a:avLst/>
          </a:prstGeom>
          <a:noFill/>
        </p:spPr>
        <p:txBody>
          <a:bodyPr wrap="square" rtlCol="0">
            <a:spAutoFit/>
          </a:bodyPr>
          <a:lstStyle/>
          <a:p>
            <a:pPr algn="ctr"/>
            <a:r>
              <a:rPr lang="en-US" sz="1000" b="1" dirty="0">
                <a:solidFill>
                  <a:srgbClr val="0B253E"/>
                </a:solidFill>
                <a:latin typeface="Mark Pro" panose="020B0504020201010104" pitchFamily="34" charset="0"/>
                <a:ea typeface="Verdana" panose="020B0604030504040204" pitchFamily="34" charset="0"/>
              </a:rPr>
              <a:t>LOGIN AND START SAVING</a:t>
            </a:r>
          </a:p>
          <a:p>
            <a:pPr algn="ctr"/>
            <a:endParaRPr lang="en-US" sz="1000" dirty="0">
              <a:solidFill>
                <a:srgbClr val="0B253E"/>
              </a:solidFill>
              <a:latin typeface="Mark Pro" panose="020B0504020201010104" pitchFamily="34" charset="0"/>
              <a:ea typeface="Verdana" panose="020B0604030504040204" pitchFamily="34" charset="0"/>
              <a:cs typeface="Verdana" panose="020B0604030504040204" pitchFamily="34" charset="0"/>
            </a:endParaRPr>
          </a:p>
          <a:p>
            <a:pPr lvl="0" algn="ctr" eaLnBrk="0" fontAlgn="base" hangingPunct="0">
              <a:spcBef>
                <a:spcPct val="0"/>
              </a:spcBef>
              <a:spcAft>
                <a:spcPct val="0"/>
              </a:spcAft>
            </a:pPr>
            <a:r>
              <a:rPr lang="en-GB" altLang="en-US" sz="900" dirty="0">
                <a:solidFill>
                  <a:srgbClr val="0B253E"/>
                </a:solidFill>
                <a:latin typeface="Mark Pro" panose="020B0504020201010104" pitchFamily="34" charset="0"/>
                <a:ea typeface="Verdana" panose="020B0604030504040204" pitchFamily="34" charset="0"/>
              </a:rPr>
              <a:t>Login to the Insignis platform to view and manage your savings accounts in one place and watch your interest grow!</a:t>
            </a:r>
          </a:p>
          <a:p>
            <a:pPr lvl="0" algn="ctr" eaLnBrk="0" fontAlgn="base" hangingPunct="0">
              <a:spcBef>
                <a:spcPct val="0"/>
              </a:spcBef>
              <a:spcAft>
                <a:spcPct val="0"/>
              </a:spcAft>
            </a:pPr>
            <a:endParaRPr lang="en-GB" altLang="en-US" sz="900" dirty="0">
              <a:solidFill>
                <a:srgbClr val="0B253E"/>
              </a:solidFill>
              <a:latin typeface="HelveticaNeueLT Pro 45 Lt" panose="020B0403020202020204" pitchFamily="34" charset="0"/>
              <a:ea typeface="Verdana" panose="020B0604030504040204" pitchFamily="34" charset="0"/>
            </a:endParaRPr>
          </a:p>
        </p:txBody>
      </p:sp>
      <p:sp>
        <p:nvSpPr>
          <p:cNvPr id="27" name="Rectangle 26">
            <a:extLst>
              <a:ext uri="{FF2B5EF4-FFF2-40B4-BE49-F238E27FC236}">
                <a16:creationId xmlns:a16="http://schemas.microsoft.com/office/drawing/2014/main" id="{ED63A89E-EC46-2248-8477-82FB7F188599}"/>
              </a:ext>
            </a:extLst>
          </p:cNvPr>
          <p:cNvSpPr/>
          <p:nvPr/>
        </p:nvSpPr>
        <p:spPr>
          <a:xfrm>
            <a:off x="441889" y="1310486"/>
            <a:ext cx="1632178" cy="492443"/>
          </a:xfrm>
          <a:prstGeom prst="rect">
            <a:avLst/>
          </a:prstGeom>
        </p:spPr>
        <p:txBody>
          <a:bodyPr wrap="none">
            <a:spAutoFit/>
          </a:bodyPr>
          <a:lstStyle/>
          <a:p>
            <a:r>
              <a:rPr lang="en-US" sz="2600" kern="0" dirty="0">
                <a:solidFill>
                  <a:srgbClr val="005836"/>
                </a:solidFill>
                <a:latin typeface="Mark Pro" panose="020B0504020201010104" pitchFamily="34" charset="0"/>
                <a:ea typeface="Verdana" panose="020B0604030504040204" pitchFamily="34" charset="0"/>
                <a:cs typeface="Calibri" panose="020F0502020204030204" pitchFamily="34" charset="0"/>
                <a:sym typeface="Titillium Web"/>
              </a:rPr>
              <a:t>Next Steps</a:t>
            </a:r>
            <a:endParaRPr lang="en-US" dirty="0">
              <a:solidFill>
                <a:srgbClr val="005836"/>
              </a:solidFill>
              <a:latin typeface="Mark Pro" panose="020B0504020201010104" pitchFamily="34" charset="0"/>
              <a:cs typeface="Calibri" panose="020F0502020204030204" pitchFamily="34" charset="0"/>
            </a:endParaRPr>
          </a:p>
        </p:txBody>
      </p:sp>
      <p:sp>
        <p:nvSpPr>
          <p:cNvPr id="31" name="Rectangle 30">
            <a:extLst>
              <a:ext uri="{FF2B5EF4-FFF2-40B4-BE49-F238E27FC236}">
                <a16:creationId xmlns:a16="http://schemas.microsoft.com/office/drawing/2014/main" id="{E14C63CE-9904-4544-BE22-32B718FCD4B4}"/>
              </a:ext>
            </a:extLst>
          </p:cNvPr>
          <p:cNvSpPr/>
          <p:nvPr/>
        </p:nvSpPr>
        <p:spPr>
          <a:xfrm>
            <a:off x="6983783" y="1310486"/>
            <a:ext cx="798617" cy="492443"/>
          </a:xfrm>
          <a:prstGeom prst="rect">
            <a:avLst/>
          </a:prstGeom>
        </p:spPr>
        <p:txBody>
          <a:bodyPr wrap="none">
            <a:spAutoFit/>
          </a:bodyPr>
          <a:lstStyle/>
          <a:p>
            <a:r>
              <a:rPr lang="en-US" sz="2600" kern="0" dirty="0">
                <a:solidFill>
                  <a:srgbClr val="005836"/>
                </a:solidFill>
                <a:latin typeface="Mark Pro" panose="020B0504020201010104" pitchFamily="34" charset="0"/>
                <a:ea typeface="Verdana" panose="020B0604030504040204" pitchFamily="34" charset="0"/>
                <a:cs typeface="Calibri" panose="020F0502020204030204" pitchFamily="34" charset="0"/>
                <a:sym typeface="Titillium Web"/>
              </a:rPr>
              <a:t>Fees</a:t>
            </a:r>
            <a:endParaRPr lang="en-US" dirty="0">
              <a:solidFill>
                <a:srgbClr val="005836"/>
              </a:solidFill>
              <a:latin typeface="Mark Pro" panose="020B0504020201010104" pitchFamily="34" charset="0"/>
              <a:cs typeface="Calibri" panose="020F0502020204030204" pitchFamily="34" charset="0"/>
            </a:endParaRPr>
          </a:p>
        </p:txBody>
      </p:sp>
      <p:sp>
        <p:nvSpPr>
          <p:cNvPr id="33" name="Rectangle 32">
            <a:extLst>
              <a:ext uri="{FF2B5EF4-FFF2-40B4-BE49-F238E27FC236}">
                <a16:creationId xmlns:a16="http://schemas.microsoft.com/office/drawing/2014/main" id="{683C8B2E-3B9E-7D47-90D1-EA303866758D}"/>
              </a:ext>
            </a:extLst>
          </p:cNvPr>
          <p:cNvSpPr/>
          <p:nvPr/>
        </p:nvSpPr>
        <p:spPr>
          <a:xfrm>
            <a:off x="7114453" y="2237432"/>
            <a:ext cx="2402372" cy="3069302"/>
          </a:xfrm>
          <a:prstGeom prst="rect">
            <a:avLst/>
          </a:prstGeom>
        </p:spPr>
        <p:txBody>
          <a:bodyPr wrap="square">
            <a:spAutoFit/>
          </a:bodyPr>
          <a:lstStyle/>
          <a:p>
            <a:pPr lvl="0">
              <a:lnSpc>
                <a:spcPct val="150000"/>
              </a:lnSpc>
            </a:pPr>
            <a:r>
              <a:rPr lang="en-GB" altLang="en-US" sz="1000" dirty="0">
                <a:solidFill>
                  <a:schemeClr val="tx1">
                    <a:lumMod val="50000"/>
                    <a:lumOff val="50000"/>
                  </a:schemeClr>
                </a:solidFill>
                <a:latin typeface="Mark Pro" panose="020B0504020201010104" pitchFamily="34" charset="0"/>
                <a:cs typeface="Calibri" panose="020F0502020204030204" pitchFamily="34" charset="0"/>
              </a:rPr>
              <a:t>The fee is based on the size of your deposit per annum.  It’s charged quarterly in arrears, taken directly from your portfolio. It’s reflected in your balance transaction with no invoicing process.  There are no sign up fees or charges of any other nature.</a:t>
            </a:r>
          </a:p>
          <a:p>
            <a:pPr lvl="0">
              <a:lnSpc>
                <a:spcPct val="150000"/>
              </a:lnSpc>
            </a:pPr>
            <a:endParaRPr lang="en-GB" altLang="en-US" sz="1000" dirty="0">
              <a:solidFill>
                <a:schemeClr val="tx1">
                  <a:lumMod val="50000"/>
                  <a:lumOff val="50000"/>
                </a:schemeClr>
              </a:solidFill>
              <a:latin typeface="Mark Pro" panose="020B0504020201010104" pitchFamily="34" charset="0"/>
              <a:cs typeface="Calibri" panose="020F0502020204030204" pitchFamily="34" charset="0"/>
            </a:endParaRPr>
          </a:p>
          <a:p>
            <a:pPr lvl="0">
              <a:lnSpc>
                <a:spcPct val="150000"/>
              </a:lnSpc>
            </a:pPr>
            <a:r>
              <a:rPr lang="en-GB" altLang="en-US" sz="1000" dirty="0">
                <a:solidFill>
                  <a:schemeClr val="tx1">
                    <a:lumMod val="50000"/>
                    <a:lumOff val="50000"/>
                  </a:schemeClr>
                </a:solidFill>
                <a:latin typeface="Mark Pro" panose="020B0504020201010104" pitchFamily="34" charset="0"/>
                <a:cs typeface="Calibri" panose="020F0502020204030204" pitchFamily="34" charset="0"/>
              </a:rPr>
              <a:t>This is a VAT exempt service as it is classified as a ‘financial intermediary service’. </a:t>
            </a:r>
          </a:p>
          <a:p>
            <a:pPr lvl="0">
              <a:lnSpc>
                <a:spcPct val="150000"/>
              </a:lnSpc>
            </a:pPr>
            <a:endParaRPr lang="en-US" sz="1000" dirty="0">
              <a:solidFill>
                <a:schemeClr val="tx1">
                  <a:lumMod val="50000"/>
                  <a:lumOff val="50000"/>
                </a:schemeClr>
              </a:solidFill>
            </a:endParaRPr>
          </a:p>
        </p:txBody>
      </p:sp>
      <p:sp>
        <p:nvSpPr>
          <p:cNvPr id="19" name="Rectangle 18">
            <a:extLst>
              <a:ext uri="{FF2B5EF4-FFF2-40B4-BE49-F238E27FC236}">
                <a16:creationId xmlns:a16="http://schemas.microsoft.com/office/drawing/2014/main" id="{E5EA864C-36BA-4D67-B6B7-CBD9308BC741}"/>
              </a:ext>
            </a:extLst>
          </p:cNvPr>
          <p:cNvSpPr/>
          <p:nvPr/>
        </p:nvSpPr>
        <p:spPr>
          <a:xfrm>
            <a:off x="0" y="6135594"/>
            <a:ext cx="9906000" cy="722406"/>
          </a:xfrm>
          <a:prstGeom prst="rect">
            <a:avLst/>
          </a:prstGeom>
          <a:solidFill>
            <a:srgbClr val="0058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descr="A close up of a sign&#10;&#10;Description automatically generated">
            <a:extLst>
              <a:ext uri="{FF2B5EF4-FFF2-40B4-BE49-F238E27FC236}">
                <a16:creationId xmlns:a16="http://schemas.microsoft.com/office/drawing/2014/main" id="{6B321339-FA30-4A46-A3D3-6DCCEBE34391}"/>
              </a:ext>
            </a:extLst>
          </p:cNvPr>
          <p:cNvPicPr>
            <a:picLocks noChangeAspect="1"/>
          </p:cNvPicPr>
          <p:nvPr/>
        </p:nvPicPr>
        <p:blipFill>
          <a:blip r:embed="rId2">
            <a:duotone>
              <a:prstClr val="black"/>
              <a:schemeClr val="accent1">
                <a:tint val="45000"/>
                <a:satMod val="400000"/>
              </a:schemeClr>
            </a:duotone>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5361514" y="2611712"/>
            <a:ext cx="514422" cy="514422"/>
          </a:xfrm>
          <a:prstGeom prst="rect">
            <a:avLst/>
          </a:prstGeom>
        </p:spPr>
      </p:pic>
      <p:pic>
        <p:nvPicPr>
          <p:cNvPr id="6" name="Picture 5">
            <a:extLst>
              <a:ext uri="{FF2B5EF4-FFF2-40B4-BE49-F238E27FC236}">
                <a16:creationId xmlns:a16="http://schemas.microsoft.com/office/drawing/2014/main" id="{AA32FD8D-054D-48BB-8E69-36240290E488}"/>
              </a:ext>
            </a:extLst>
          </p:cNvPr>
          <p:cNvPicPr>
            <a:picLocks noChangeAspect="1"/>
          </p:cNvPicPr>
          <p:nvPr/>
        </p:nvPicPr>
        <p:blipFill>
          <a:blip r:embed="rId4">
            <a:duotone>
              <a:prstClr val="black"/>
              <a:schemeClr val="accent1">
                <a:tint val="45000"/>
                <a:satMod val="400000"/>
              </a:schemeClr>
            </a:duotone>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val="0"/>
              </a:ext>
            </a:extLst>
          </a:blip>
          <a:stretch>
            <a:fillRect/>
          </a:stretch>
        </p:blipFill>
        <p:spPr>
          <a:xfrm>
            <a:off x="884630" y="2597441"/>
            <a:ext cx="523948" cy="523948"/>
          </a:xfrm>
          <a:prstGeom prst="rect">
            <a:avLst/>
          </a:prstGeom>
        </p:spPr>
      </p:pic>
      <p:pic>
        <p:nvPicPr>
          <p:cNvPr id="8" name="Picture 7">
            <a:extLst>
              <a:ext uri="{FF2B5EF4-FFF2-40B4-BE49-F238E27FC236}">
                <a16:creationId xmlns:a16="http://schemas.microsoft.com/office/drawing/2014/main" id="{CA646D1A-24E9-4398-A0FE-BF4FB487552D}"/>
              </a:ext>
            </a:extLst>
          </p:cNvPr>
          <p:cNvPicPr>
            <a:picLocks noChangeAspect="1"/>
          </p:cNvPicPr>
          <p:nvPr/>
        </p:nvPicPr>
        <p:blipFill>
          <a:blip r:embed="rId6">
            <a:duotone>
              <a:prstClr val="black"/>
              <a:schemeClr val="accent1">
                <a:tint val="45000"/>
                <a:satMod val="400000"/>
              </a:schemeClr>
            </a:duotone>
            <a:extLst>
              <a:ext uri="{BEBA8EAE-BF5A-486C-A8C5-ECC9F3942E4B}">
                <a14:imgProps xmlns:a14="http://schemas.microsoft.com/office/drawing/2010/main">
                  <a14:imgLayer r:embed="rId7">
                    <a14:imgEffect>
                      <a14:saturation sat="0"/>
                    </a14:imgEffect>
                  </a14:imgLayer>
                </a14:imgProps>
              </a:ext>
              <a:ext uri="{28A0092B-C50C-407E-A947-70E740481C1C}">
                <a14:useLocalDpi xmlns:a14="http://schemas.microsoft.com/office/drawing/2010/main" val="0"/>
              </a:ext>
            </a:extLst>
          </a:blip>
          <a:stretch>
            <a:fillRect/>
          </a:stretch>
        </p:blipFill>
        <p:spPr>
          <a:xfrm>
            <a:off x="3142677" y="2579980"/>
            <a:ext cx="514422" cy="514422"/>
          </a:xfrm>
          <a:prstGeom prst="rect">
            <a:avLst/>
          </a:prstGeom>
        </p:spPr>
      </p:pic>
      <p:sp>
        <p:nvSpPr>
          <p:cNvPr id="23" name="TextBox 22">
            <a:extLst>
              <a:ext uri="{FF2B5EF4-FFF2-40B4-BE49-F238E27FC236}">
                <a16:creationId xmlns:a16="http://schemas.microsoft.com/office/drawing/2014/main" id="{6D02DB8D-BA2D-45D6-8E4B-977E471F56E6}"/>
              </a:ext>
            </a:extLst>
          </p:cNvPr>
          <p:cNvSpPr txBox="1"/>
          <p:nvPr/>
        </p:nvSpPr>
        <p:spPr>
          <a:xfrm>
            <a:off x="7340367" y="6145541"/>
            <a:ext cx="2387968" cy="486352"/>
          </a:xfrm>
          <a:prstGeom prst="rect">
            <a:avLst/>
          </a:prstGeom>
          <a:noFill/>
        </p:spPr>
        <p:txBody>
          <a:bodyPr wrap="square" rtlCol="0">
            <a:spAutoFit/>
          </a:bodyPr>
          <a:lstStyle/>
          <a:p>
            <a:pPr algn="r">
              <a:lnSpc>
                <a:spcPct val="150000"/>
              </a:lnSpc>
            </a:pPr>
            <a:r>
              <a:rPr lang="en-US" sz="900" b="1" spc="100" dirty="0">
                <a:solidFill>
                  <a:schemeClr val="bg1"/>
                </a:solidFill>
                <a:latin typeface="Mark Pro" panose="020B0504020201010104" pitchFamily="34" charset="0"/>
                <a:ea typeface="Verdana" charset="0"/>
                <a:cs typeface="Verdana" charset="0"/>
              </a:rPr>
              <a:t>01420 479 463</a:t>
            </a:r>
          </a:p>
          <a:p>
            <a:pPr algn="r">
              <a:lnSpc>
                <a:spcPct val="150000"/>
              </a:lnSpc>
            </a:pPr>
            <a:r>
              <a:rPr lang="en-US" sz="900" b="1" spc="100" dirty="0">
                <a:solidFill>
                  <a:schemeClr val="bg1"/>
                </a:solidFill>
                <a:latin typeface="Mark Pro" panose="020B0504020201010104" pitchFamily="34" charset="0"/>
                <a:ea typeface="Verdana" charset="0"/>
                <a:cs typeface="Verdana" charset="0"/>
              </a:rPr>
              <a:t>www.churchsfp.co.uk</a:t>
            </a:r>
          </a:p>
        </p:txBody>
      </p:sp>
      <p:pic>
        <p:nvPicPr>
          <p:cNvPr id="29" name="Picture 28" descr="A picture containing drawing&#10;&#10;Description automatically generated">
            <a:extLst>
              <a:ext uri="{FF2B5EF4-FFF2-40B4-BE49-F238E27FC236}">
                <a16:creationId xmlns:a16="http://schemas.microsoft.com/office/drawing/2014/main" id="{095CA85E-ACA5-41B3-8059-D02E5045883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691617" y="203649"/>
            <a:ext cx="825208" cy="825208"/>
          </a:xfrm>
          <a:prstGeom prst="rect">
            <a:avLst/>
          </a:prstGeom>
        </p:spPr>
      </p:pic>
    </p:spTree>
    <p:extLst>
      <p:ext uri="{BB962C8B-B14F-4D97-AF65-F5344CB8AC3E}">
        <p14:creationId xmlns:p14="http://schemas.microsoft.com/office/powerpoint/2010/main" val="1410519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llustration Template NativeTable OnePage.potx" id="{5AA086D0-838D-4493-85DC-8AF830DAA95E}" vid="{EB7F3781-4A9C-4485-A3E6-D2F581D53641}"/>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haredWithUsers xmlns="d19a390d-3e25-41a0-bc1d-767acd4eed60">
      <UserInfo>
        <DisplayName>Tim Moss</DisplayName>
        <AccountId>6</AccountId>
        <AccountType/>
      </UserInfo>
    </SharedWithUser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DD45D3C1EB171E40BBAE53106A2DCC0C" ma:contentTypeVersion="9" ma:contentTypeDescription="Create a new document." ma:contentTypeScope="" ma:versionID="d6d44e7f93a7df8ad6d4e526197d8b84">
  <xsd:schema xmlns:xsd="http://www.w3.org/2001/XMLSchema" xmlns:xs="http://www.w3.org/2001/XMLSchema" xmlns:p="http://schemas.microsoft.com/office/2006/metadata/properties" xmlns:ns2="e99be37f-42db-4aaa-a595-2e5f25dc5b4a" xmlns:ns3="d19a390d-3e25-41a0-bc1d-767acd4eed60" targetNamespace="http://schemas.microsoft.com/office/2006/metadata/properties" ma:root="true" ma:fieldsID="5a0c35824cab6cb56dc7bb98158b77b0" ns2:_="" ns3:_="">
    <xsd:import namespace="e99be37f-42db-4aaa-a595-2e5f25dc5b4a"/>
    <xsd:import namespace="d19a390d-3e25-41a0-bc1d-767acd4eed6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EventHashCode" minOccurs="0"/>
                <xsd:element ref="ns2:MediaServiceGenerationTime"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99be37f-42db-4aaa-a595-2e5f25dc5b4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MediaServiceAutoTags" ma:internalName="MediaServiceAutoTags" ma:readOnly="true">
      <xsd:simpleType>
        <xsd:restriction base="dms:Text"/>
      </xsd:simpleType>
    </xsd:element>
    <xsd:element name="MediaServiceOCR" ma:index="12" nillable="true" ma:displayName="MediaServiceOCR" ma:internalName="MediaServiceOCR" ma:readOnly="true">
      <xsd:simpleType>
        <xsd:restriction base="dms:Note">
          <xsd:maxLength value="255"/>
        </xsd:restriction>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d19a390d-3e25-41a0-bc1d-767acd4eed60"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455A647-3FF2-4495-AC19-FE5F2E0D0E8A}">
  <ds:schemaRefs>
    <ds:schemaRef ds:uri="http://schemas.microsoft.com/sharepoint/v3/contenttype/forms"/>
  </ds:schemaRefs>
</ds:datastoreItem>
</file>

<file path=customXml/itemProps2.xml><?xml version="1.0" encoding="utf-8"?>
<ds:datastoreItem xmlns:ds="http://schemas.openxmlformats.org/officeDocument/2006/customXml" ds:itemID="{362B75FC-02D8-4A64-A672-3E428F1E4529}">
  <ds:schemaRefs>
    <ds:schemaRef ds:uri="http://schemas.microsoft.com/office/2006/metadata/properties"/>
    <ds:schemaRef ds:uri="http://schemas.microsoft.com/office/infopath/2007/PartnerControls"/>
    <ds:schemaRef ds:uri="d19a390d-3e25-41a0-bc1d-767acd4eed60"/>
  </ds:schemaRefs>
</ds:datastoreItem>
</file>

<file path=customXml/itemProps3.xml><?xml version="1.0" encoding="utf-8"?>
<ds:datastoreItem xmlns:ds="http://schemas.openxmlformats.org/officeDocument/2006/customXml" ds:itemID="{9DA08FDB-4672-4FDA-8517-4DEFBF03BC6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99be37f-42db-4aaa-a595-2e5f25dc5b4a"/>
    <ds:schemaRef ds:uri="d19a390d-3e25-41a0-bc1d-767acd4eed6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Illustration Template NativeTable OnePage</Template>
  <TotalTime>697</TotalTime>
  <Words>606</Words>
  <Application>Microsoft Office PowerPoint</Application>
  <PresentationFormat>A4 Paper (210x297 mm)</PresentationFormat>
  <Paragraphs>156</Paragraphs>
  <Slides>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vt:i4>
      </vt:variant>
    </vt:vector>
  </HeadingPairs>
  <TitlesOfParts>
    <vt:vector size="11" baseType="lpstr">
      <vt:lpstr>Arial</vt:lpstr>
      <vt:lpstr>Calibri</vt:lpstr>
      <vt:lpstr>Calibri Light</vt:lpstr>
      <vt:lpstr>HelveticaNeueLT Pro 25 UltLt</vt:lpstr>
      <vt:lpstr>HelveticaNeueLT Pro 45 Lt</vt:lpstr>
      <vt:lpstr>Mark Pro</vt:lpstr>
      <vt:lpstr>Office Theme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Tim Moss</dc:creator>
  <cp:lastModifiedBy>Sally Maclachlan</cp:lastModifiedBy>
  <cp:revision>40</cp:revision>
  <cp:lastPrinted>2019-05-21T12:44:18Z</cp:lastPrinted>
  <dcterms:created xsi:type="dcterms:W3CDTF">2019-03-20T13:46:55Z</dcterms:created>
  <dcterms:modified xsi:type="dcterms:W3CDTF">2019-12-17T11:45:54Z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0x010100DD45D3C1EB171E40BBAE53106A2DCC0C</vt:lpwstr>
  </property>
  <property fmtid="{D5CDD505-2E9C-101B-9397-08002B2CF9AE}" pid="3" name="_NewReviewCycle">
    <vt:lpwstr/>
  </property>
  <property fmtid="{D5CDD505-2E9C-101B-9397-08002B2CF9AE}" pid="4" name="_AdHocReviewCycleID">
    <vt:i4>-301490295</vt:i4>
  </property>
  <property fmtid="{D5CDD505-2E9C-101B-9397-08002B2CF9AE}" pid="5" name="_EmailSubject">
    <vt:lpwstr>Sally Maclachlan shared "S4 Financial -  FourPage September 2019" with you.</vt:lpwstr>
  </property>
  <property fmtid="{D5CDD505-2E9C-101B-9397-08002B2CF9AE}" pid="6" name="_AuthorEmail">
    <vt:lpwstr>tim.moss@insigniscash.com</vt:lpwstr>
  </property>
  <property fmtid="{D5CDD505-2E9C-101B-9397-08002B2CF9AE}" pid="7" name="_AuthorEmailDisplayName">
    <vt:lpwstr>Tim Moss</vt:lpwstr>
  </property>
</Properties>
</file>