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17-03-2020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ICS-20200317-105753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17-03-2020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INSTITUTION01</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DEPOSIT01</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INTEREST01</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INSTITUTION02</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DEPOSIT02</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INTEREST02</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INSTITUTION03</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DEPOSIT03</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INSTITUTION04</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TERM04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RATE04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DEPOSIT04</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INTEREST04</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120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1.05%</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