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ICS-20200317-105754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1</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4</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5</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6</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7</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8</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9</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