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18-03-2020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ICS-20200318-105758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18-03-2020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£1020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1198.5</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1.049%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998.5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